
<file path=[Content_Types].xml><?xml version="1.0" encoding="utf-8"?>
<Types xmlns="http://schemas.openxmlformats.org/package/2006/content-types"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9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63CEA-DBC9-497D-A34C-61AB17AE3D21}" v="1947" dt="2021-11-29T12:57:08.929"/>
    <p1510:client id="{ACC60D32-B7AC-4542-A48A-DE8DEBF8B111}" v="6646" dt="2021-11-29T13:11:15.001"/>
    <p1510:client id="{C402739B-2AD2-4C6F-A6A6-D5047004C634}" v="68" dt="2021-11-29T12:01:41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5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-laskentataulukko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-laskentataulukko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-laskentataulukko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-laskentataulukko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-laskentataulukko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-laskentataulukko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-laskentataulukko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-laskentataulukko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-laskentataulukko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-laskentataulukko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-laskentataulukko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-laskentataulukko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-laskentataulukko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11800524934383"/>
          <c:y val="0.14881982317929957"/>
          <c:w val="0.81170645669291341"/>
          <c:h val="0.68246716004148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Taul1!$E$5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Taul1!$E$6:$E$48</c:f>
              <c:numCache>
                <c:formatCode>0.00</c:formatCode>
                <c:ptCount val="43"/>
                <c:pt idx="0">
                  <c:v>-0.13297872340425249</c:v>
                </c:pt>
                <c:pt idx="1">
                  <c:v>-1.2175962293794276</c:v>
                </c:pt>
                <c:pt idx="2">
                  <c:v>2.8203062046736473</c:v>
                </c:pt>
                <c:pt idx="3">
                  <c:v>3.7199124726477004</c:v>
                </c:pt>
                <c:pt idx="4">
                  <c:v>-5.818965517241371</c:v>
                </c:pt>
                <c:pt idx="5">
                  <c:v>3.6895674300254457</c:v>
                </c:pt>
                <c:pt idx="6">
                  <c:v>0.98314606741573429</c:v>
                </c:pt>
                <c:pt idx="7">
                  <c:v>-1.7738359201773852</c:v>
                </c:pt>
                <c:pt idx="8">
                  <c:v>-0.43668122270743359</c:v>
                </c:pt>
                <c:pt idx="9">
                  <c:v>-2.9090909090909114</c:v>
                </c:pt>
                <c:pt idx="10">
                  <c:v>-4.0625000000000107</c:v>
                </c:pt>
                <c:pt idx="11">
                  <c:v>-1.8223234624145803</c:v>
                </c:pt>
                <c:pt idx="12">
                  <c:v>-3.0303030303030223</c:v>
                </c:pt>
                <c:pt idx="13">
                  <c:v>1.7886178861788524</c:v>
                </c:pt>
                <c:pt idx="14">
                  <c:v>-3.6919831223628652</c:v>
                </c:pt>
                <c:pt idx="15">
                  <c:v>-2.9527559055118178</c:v>
                </c:pt>
                <c:pt idx="16">
                  <c:v>-1.0344827586206828</c:v>
                </c:pt>
                <c:pt idx="17">
                  <c:v>-2.4043715846994602</c:v>
                </c:pt>
                <c:pt idx="18">
                  <c:v>1.9163763066201993</c:v>
                </c:pt>
                <c:pt idx="19">
                  <c:v>-2.6912181303116078</c:v>
                </c:pt>
                <c:pt idx="20">
                  <c:v>3.247863247863255</c:v>
                </c:pt>
                <c:pt idx="21">
                  <c:v>0.74418604651162856</c:v>
                </c:pt>
                <c:pt idx="22">
                  <c:v>4.1002277904328155</c:v>
                </c:pt>
                <c:pt idx="23">
                  <c:v>-0.87565674255691461</c:v>
                </c:pt>
                <c:pt idx="24">
                  <c:v>1.9197207678882973</c:v>
                </c:pt>
                <c:pt idx="25">
                  <c:v>0.17301038062283366</c:v>
                </c:pt>
                <c:pt idx="26">
                  <c:v>-4.0247678018575819</c:v>
                </c:pt>
                <c:pt idx="27">
                  <c:v>1.0332950631458078</c:v>
                </c:pt>
                <c:pt idx="28">
                  <c:v>-5.7341442224152921</c:v>
                </c:pt>
                <c:pt idx="29">
                  <c:v>2.0607375271149619</c:v>
                </c:pt>
                <c:pt idx="30">
                  <c:v>3.3692722371967654</c:v>
                </c:pt>
                <c:pt idx="31">
                  <c:v>-0.50335570469799085</c:v>
                </c:pt>
                <c:pt idx="32">
                  <c:v>0.33557046979866545</c:v>
                </c:pt>
                <c:pt idx="33">
                  <c:v>2.506265664160392</c:v>
                </c:pt>
                <c:pt idx="34">
                  <c:v>0.46082949308756144</c:v>
                </c:pt>
                <c:pt idx="35">
                  <c:v>-3.0303030303030267</c:v>
                </c:pt>
                <c:pt idx="36">
                  <c:v>1.6393442622950833</c:v>
                </c:pt>
                <c:pt idx="37">
                  <c:v>3.0423280423280481</c:v>
                </c:pt>
                <c:pt idx="38">
                  <c:v>-2.9180695847362488</c:v>
                </c:pt>
                <c:pt idx="39">
                  <c:v>-0.66137566137565906</c:v>
                </c:pt>
                <c:pt idx="40">
                  <c:v>-6.2499999999999991</c:v>
                </c:pt>
                <c:pt idx="41">
                  <c:v>2.4271844660194088</c:v>
                </c:pt>
                <c:pt idx="42">
                  <c:v>-4.6700507614213107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3-6B4C-BE01-4F18B02FFA82}"/>
            </c:ext>
          </c:extLst>
        </c:ser>
        <c:ser>
          <c:idx val="1"/>
          <c:order val="1"/>
          <c:tx>
            <c:strRef>
              <c:f>Taul1!$G$5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Taul1!$G$6:$G$48</c:f>
              <c:numCache>
                <c:formatCode>0.00</c:formatCode>
                <c:ptCount val="43"/>
                <c:pt idx="0">
                  <c:v>-1.1968085106382962</c:v>
                </c:pt>
                <c:pt idx="1">
                  <c:v>-0.58915946582875933</c:v>
                </c:pt>
                <c:pt idx="2">
                  <c:v>2.8203062046736473</c:v>
                </c:pt>
                <c:pt idx="3">
                  <c:v>2.6258205689277925</c:v>
                </c:pt>
                <c:pt idx="4">
                  <c:v>2.1551724137931152</c:v>
                </c:pt>
                <c:pt idx="5">
                  <c:v>-0.76335877862596047</c:v>
                </c:pt>
                <c:pt idx="6">
                  <c:v>-2.5280898876404456</c:v>
                </c:pt>
                <c:pt idx="7">
                  <c:v>0.44345898004435613</c:v>
                </c:pt>
                <c:pt idx="8">
                  <c:v>-0.65502183406114078</c:v>
                </c:pt>
                <c:pt idx="9">
                  <c:v>-2.5454545454545561</c:v>
                </c:pt>
                <c:pt idx="10">
                  <c:v>1.4062499999999978</c:v>
                </c:pt>
                <c:pt idx="11">
                  <c:v>0.45558086560365518</c:v>
                </c:pt>
                <c:pt idx="12">
                  <c:v>-2.312599681020727</c:v>
                </c:pt>
                <c:pt idx="13">
                  <c:v>4.3902439024390176</c:v>
                </c:pt>
                <c:pt idx="14">
                  <c:v>-2.7426160337552719</c:v>
                </c:pt>
                <c:pt idx="15">
                  <c:v>-7.3818897637795269</c:v>
                </c:pt>
                <c:pt idx="16">
                  <c:v>-2.5862068965517149</c:v>
                </c:pt>
                <c:pt idx="17">
                  <c:v>-2.4043715846994602</c:v>
                </c:pt>
                <c:pt idx="18">
                  <c:v>1.9163763066201993</c:v>
                </c:pt>
                <c:pt idx="19">
                  <c:v>-3.2577903682719485</c:v>
                </c:pt>
                <c:pt idx="20">
                  <c:v>6.49572649572651</c:v>
                </c:pt>
                <c:pt idx="21">
                  <c:v>1.1162790697674345</c:v>
                </c:pt>
                <c:pt idx="22">
                  <c:v>-0.68337129840545252</c:v>
                </c:pt>
                <c:pt idx="23">
                  <c:v>1.0507880910682945</c:v>
                </c:pt>
                <c:pt idx="24">
                  <c:v>2.0069808027923091</c:v>
                </c:pt>
                <c:pt idx="25">
                  <c:v>-1.2110726643598664</c:v>
                </c:pt>
                <c:pt idx="26">
                  <c:v>-3.0959752321981453</c:v>
                </c:pt>
                <c:pt idx="27">
                  <c:v>3.673938002296194</c:v>
                </c:pt>
                <c:pt idx="28">
                  <c:v>-5.9947871416159826</c:v>
                </c:pt>
                <c:pt idx="29">
                  <c:v>0.3253796095444616</c:v>
                </c:pt>
                <c:pt idx="30">
                  <c:v>2.0215633423180641</c:v>
                </c:pt>
                <c:pt idx="31">
                  <c:v>-0.16778523489932529</c:v>
                </c:pt>
                <c:pt idx="32">
                  <c:v>-0.33557046979865057</c:v>
                </c:pt>
                <c:pt idx="33">
                  <c:v>3.1954887218044985</c:v>
                </c:pt>
                <c:pt idx="34">
                  <c:v>-1.8433179723502322</c:v>
                </c:pt>
                <c:pt idx="35">
                  <c:v>-3.3057851239669449</c:v>
                </c:pt>
                <c:pt idx="36">
                  <c:v>0.10245901639344043</c:v>
                </c:pt>
                <c:pt idx="37">
                  <c:v>4.3650793650793664</c:v>
                </c:pt>
                <c:pt idx="38">
                  <c:v>-0.56116722783390249</c:v>
                </c:pt>
                <c:pt idx="39">
                  <c:v>-3.174603174603166</c:v>
                </c:pt>
                <c:pt idx="40">
                  <c:v>-5.1630434782608683</c:v>
                </c:pt>
                <c:pt idx="41">
                  <c:v>-4.854368932038839</c:v>
                </c:pt>
                <c:pt idx="42">
                  <c:v>-0.9137055837563437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3-6B4C-BE01-4F18B02F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56585432"/>
        <c:axId val="556586744"/>
      </c:barChart>
      <c:catAx>
        <c:axId val="556585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5246998380521586"/>
              <c:y val="0.88609956058863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586744"/>
        <c:crosses val="autoZero"/>
        <c:auto val="1"/>
        <c:lblAlgn val="ctr"/>
        <c:lblOffset val="100"/>
        <c:tickLblSkip val="1"/>
        <c:noMultiLvlLbl val="0"/>
      </c:catAx>
      <c:valAx>
        <c:axId val="55658674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58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55555290058689"/>
          <c:y val="0.10467052428875705"/>
          <c:w val="0.806406820026628"/>
          <c:h val="0.71591311039579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Taul3!$E$257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Taul3!$E$258:$E$300</c:f>
              <c:numCache>
                <c:formatCode>0.00</c:formatCode>
                <c:ptCount val="43"/>
                <c:pt idx="0">
                  <c:v>0.1972386587771161</c:v>
                </c:pt>
                <c:pt idx="1">
                  <c:v>-2.4601366742596773</c:v>
                </c:pt>
                <c:pt idx="2">
                  <c:v>2.7426160337552719</c:v>
                </c:pt>
                <c:pt idx="3">
                  <c:v>5.3639846743295072</c:v>
                </c:pt>
                <c:pt idx="4">
                  <c:v>-4.8780487804877986</c:v>
                </c:pt>
                <c:pt idx="5">
                  <c:v>5.7268722466960309</c:v>
                </c:pt>
                <c:pt idx="6">
                  <c:v>0</c:v>
                </c:pt>
                <c:pt idx="7">
                  <c:v>0.17361111111110741</c:v>
                </c:pt>
                <c:pt idx="8">
                  <c:v>-2.5830258302582969</c:v>
                </c:pt>
                <c:pt idx="9">
                  <c:v>-4.8780487804878092</c:v>
                </c:pt>
                <c:pt idx="10">
                  <c:v>-4.1763341067285316</c:v>
                </c:pt>
                <c:pt idx="11">
                  <c:v>-2.5679758308157088</c:v>
                </c:pt>
                <c:pt idx="12">
                  <c:v>-3.359462486002228</c:v>
                </c:pt>
                <c:pt idx="13">
                  <c:v>2.6476578411405272</c:v>
                </c:pt>
                <c:pt idx="14">
                  <c:v>-2.4429967426710011</c:v>
                </c:pt>
                <c:pt idx="15">
                  <c:v>-2.3872679045092804</c:v>
                </c:pt>
                <c:pt idx="16">
                  <c:v>-2.0231213872832323</c:v>
                </c:pt>
                <c:pt idx="17">
                  <c:v>-3.8917089678511068</c:v>
                </c:pt>
                <c:pt idx="18">
                  <c:v>1.4799154334037925</c:v>
                </c:pt>
                <c:pt idx="19">
                  <c:v>-4.2735042735042583</c:v>
                </c:pt>
                <c:pt idx="20">
                  <c:v>2.9126213592233037</c:v>
                </c:pt>
                <c:pt idx="21">
                  <c:v>1.1396011396011407</c:v>
                </c:pt>
                <c:pt idx="22">
                  <c:v>5.2208835341365418</c:v>
                </c:pt>
                <c:pt idx="23">
                  <c:v>-0.25773195876288113</c:v>
                </c:pt>
                <c:pt idx="24">
                  <c:v>2.3837902264600626</c:v>
                </c:pt>
                <c:pt idx="25">
                  <c:v>1.4580801944106829</c:v>
                </c:pt>
                <c:pt idx="26">
                  <c:v>-7.4534161490683291</c:v>
                </c:pt>
                <c:pt idx="27">
                  <c:v>0</c:v>
                </c:pt>
                <c:pt idx="28">
                  <c:v>-6.0024009603841533</c:v>
                </c:pt>
                <c:pt idx="29">
                  <c:v>2.1156558533145327</c:v>
                </c:pt>
                <c:pt idx="30">
                  <c:v>3.6050156739811983</c:v>
                </c:pt>
                <c:pt idx="31">
                  <c:v>-1.4577259475218736</c:v>
                </c:pt>
                <c:pt idx="32">
                  <c:v>-0.54945054945053773</c:v>
                </c:pt>
                <c:pt idx="33">
                  <c:v>2.3357664233576667</c:v>
                </c:pt>
                <c:pt idx="34">
                  <c:v>1.5909090909090773</c:v>
                </c:pt>
                <c:pt idx="35">
                  <c:v>-3.703703703703694</c:v>
                </c:pt>
                <c:pt idx="36">
                  <c:v>0.95238095238096032</c:v>
                </c:pt>
                <c:pt idx="37">
                  <c:v>3.1111111111111041</c:v>
                </c:pt>
                <c:pt idx="38">
                  <c:v>-3.8655462184874021</c:v>
                </c:pt>
                <c:pt idx="39">
                  <c:v>-1.5873015873015939</c:v>
                </c:pt>
                <c:pt idx="40">
                  <c:v>-4.3956043956043995</c:v>
                </c:pt>
                <c:pt idx="41">
                  <c:v>-3.7037037037037068</c:v>
                </c:pt>
                <c:pt idx="42">
                  <c:v>-3.6308623298033313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1-1141-A362-5AC3E6F2FBDB}"/>
            </c:ext>
          </c:extLst>
        </c:ser>
        <c:ser>
          <c:idx val="1"/>
          <c:order val="1"/>
          <c:tx>
            <c:strRef>
              <c:f>Taul3!$G$257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Taul3!$G$258:$G$300</c:f>
              <c:numCache>
                <c:formatCode>0.00</c:formatCode>
                <c:ptCount val="43"/>
                <c:pt idx="0">
                  <c:v>0.1972386587771161</c:v>
                </c:pt>
                <c:pt idx="1">
                  <c:v>-1.0933940774487401</c:v>
                </c:pt>
                <c:pt idx="2">
                  <c:v>4.0084388185653896</c:v>
                </c:pt>
                <c:pt idx="3">
                  <c:v>3.065134099616861</c:v>
                </c:pt>
                <c:pt idx="4">
                  <c:v>5.8536585365853719</c:v>
                </c:pt>
                <c:pt idx="5">
                  <c:v>0.8810572687224677</c:v>
                </c:pt>
                <c:pt idx="6">
                  <c:v>-1.4314928425357749</c:v>
                </c:pt>
                <c:pt idx="7">
                  <c:v>2.2569444444444429</c:v>
                </c:pt>
                <c:pt idx="8">
                  <c:v>-2.9520295202952056</c:v>
                </c:pt>
                <c:pt idx="9">
                  <c:v>-3.4552845528455269</c:v>
                </c:pt>
                <c:pt idx="10">
                  <c:v>-0.92807424593967602</c:v>
                </c:pt>
                <c:pt idx="11">
                  <c:v>2.4169184290030232</c:v>
                </c:pt>
                <c:pt idx="12">
                  <c:v>-2.3516237402015574</c:v>
                </c:pt>
                <c:pt idx="13">
                  <c:v>5.9063136456211822</c:v>
                </c:pt>
                <c:pt idx="14">
                  <c:v>-1.791530944625398</c:v>
                </c:pt>
                <c:pt idx="15">
                  <c:v>-15.251989389920428</c:v>
                </c:pt>
                <c:pt idx="16">
                  <c:v>-0.86705202312138163</c:v>
                </c:pt>
                <c:pt idx="17">
                  <c:v>-5.5837563451776662</c:v>
                </c:pt>
                <c:pt idx="18">
                  <c:v>1.4799154334037925</c:v>
                </c:pt>
                <c:pt idx="19">
                  <c:v>-3.4188034188034218</c:v>
                </c:pt>
                <c:pt idx="20">
                  <c:v>5.5825242718446484</c:v>
                </c:pt>
                <c:pt idx="21">
                  <c:v>0.99715099715100131</c:v>
                </c:pt>
                <c:pt idx="22">
                  <c:v>3.2128514056224744</c:v>
                </c:pt>
                <c:pt idx="23">
                  <c:v>2.3195876288659871</c:v>
                </c:pt>
                <c:pt idx="24">
                  <c:v>2.2646007151370622</c:v>
                </c:pt>
                <c:pt idx="25">
                  <c:v>0.24301336573511026</c:v>
                </c:pt>
                <c:pt idx="26">
                  <c:v>-5.5900621118012461</c:v>
                </c:pt>
                <c:pt idx="27">
                  <c:v>2.5817555938037926</c:v>
                </c:pt>
                <c:pt idx="28">
                  <c:v>-6.9627851140456194</c:v>
                </c:pt>
                <c:pt idx="29">
                  <c:v>2.1156558533145327</c:v>
                </c:pt>
                <c:pt idx="30">
                  <c:v>1.724137931034488</c:v>
                </c:pt>
                <c:pt idx="31">
                  <c:v>0</c:v>
                </c:pt>
                <c:pt idx="32">
                  <c:v>-1.098901098901095</c:v>
                </c:pt>
                <c:pt idx="33">
                  <c:v>2.8467153284671576</c:v>
                </c:pt>
                <c:pt idx="34">
                  <c:v>-0.45454545454546502</c:v>
                </c:pt>
                <c:pt idx="35">
                  <c:v>-2.5341130604288482</c:v>
                </c:pt>
                <c:pt idx="36">
                  <c:v>1.5873015873015959</c:v>
                </c:pt>
                <c:pt idx="37">
                  <c:v>3.7777777777777763</c:v>
                </c:pt>
                <c:pt idx="38">
                  <c:v>0</c:v>
                </c:pt>
                <c:pt idx="39">
                  <c:v>-5.2154195011337965</c:v>
                </c:pt>
                <c:pt idx="40">
                  <c:v>1.0989010989010999</c:v>
                </c:pt>
                <c:pt idx="41">
                  <c:v>-9.2592592592592666</c:v>
                </c:pt>
                <c:pt idx="42">
                  <c:v>0.15128593040846877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1-1141-A362-5AC3E6F2F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04706383"/>
        <c:axId val="1330077327"/>
      </c:barChart>
      <c:catAx>
        <c:axId val="1304706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3529666746202178"/>
              <c:y val="0.90136126165544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0077327"/>
        <c:crosses val="autoZero"/>
        <c:auto val="1"/>
        <c:lblAlgn val="ctr"/>
        <c:lblOffset val="100"/>
        <c:tickLblSkip val="1"/>
        <c:noMultiLvlLbl val="0"/>
      </c:catAx>
      <c:valAx>
        <c:axId val="133007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470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92889979121218"/>
          <c:y val="0.1372724763601961"/>
          <c:w val="0.82726525415000884"/>
          <c:h val="0.71521004207063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Taul3!$E$309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58-B24F-8CF7-947D804C286B}"/>
              </c:ext>
            </c:extLst>
          </c:dPt>
          <c:val>
            <c:numRef>
              <c:f>Taul3!$E$310:$E$352</c:f>
              <c:numCache>
                <c:formatCode>0.00</c:formatCode>
                <c:ptCount val="43"/>
                <c:pt idx="0">
                  <c:v>-4.761904761904753</c:v>
                </c:pt>
                <c:pt idx="1">
                  <c:v>-50</c:v>
                </c:pt>
                <c:pt idx="2">
                  <c:v>3.7037037037037068</c:v>
                </c:pt>
                <c:pt idx="3">
                  <c:v>-5.5555555555555456</c:v>
                </c:pt>
                <c:pt idx="4">
                  <c:v>-23.076923076923077</c:v>
                </c:pt>
                <c:pt idx="5">
                  <c:v>-16.666666666666661</c:v>
                </c:pt>
                <c:pt idx="6">
                  <c:v>14.285714285714276</c:v>
                </c:pt>
                <c:pt idx="7">
                  <c:v>8.333333333333341</c:v>
                </c:pt>
                <c:pt idx="8">
                  <c:v>150</c:v>
                </c:pt>
                <c:pt idx="9">
                  <c:v>0</c:v>
                </c:pt>
                <c:pt idx="10">
                  <c:v>-7.6923076923076987</c:v>
                </c:pt>
                <c:pt idx="11">
                  <c:v>-4.761904761904753</c:v>
                </c:pt>
                <c:pt idx="12">
                  <c:v>-7.8947368421052699</c:v>
                </c:pt>
                <c:pt idx="13">
                  <c:v>-50</c:v>
                </c:pt>
                <c:pt idx="14">
                  <c:v>3.9215686274509838</c:v>
                </c:pt>
                <c:pt idx="15">
                  <c:v>-10.000000000000009</c:v>
                </c:pt>
                <c:pt idx="16">
                  <c:v>9.0909090909090864</c:v>
                </c:pt>
                <c:pt idx="17">
                  <c:v>2.2727272727272747</c:v>
                </c:pt>
                <c:pt idx="18">
                  <c:v>5.2631578947368469</c:v>
                </c:pt>
                <c:pt idx="19">
                  <c:v>14.814814814814806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-8.8235294117647136</c:v>
                </c:pt>
                <c:pt idx="25">
                  <c:v>13.513513513513512</c:v>
                </c:pt>
                <c:pt idx="26">
                  <c:v>0</c:v>
                </c:pt>
                <c:pt idx="27">
                  <c:v>7.1428571428571281</c:v>
                </c:pt>
                <c:pt idx="28">
                  <c:v>-100</c:v>
                </c:pt>
                <c:pt idx="29">
                  <c:v>-9.0909090909090864</c:v>
                </c:pt>
                <c:pt idx="30">
                  <c:v>-21.428571428571434</c:v>
                </c:pt>
                <c:pt idx="31">
                  <c:v>-7.9999999999999964</c:v>
                </c:pt>
                <c:pt idx="32">
                  <c:v>3.0303030303030329</c:v>
                </c:pt>
                <c:pt idx="33">
                  <c:v>0</c:v>
                </c:pt>
                <c:pt idx="34">
                  <c:v>0</c:v>
                </c:pt>
                <c:pt idx="35">
                  <c:v>6.6666666666666732</c:v>
                </c:pt>
                <c:pt idx="36">
                  <c:v>3.0303030303030329</c:v>
                </c:pt>
                <c:pt idx="37">
                  <c:v>6.5573770491803334</c:v>
                </c:pt>
                <c:pt idx="38">
                  <c:v>14.285714285714276</c:v>
                </c:pt>
                <c:pt idx="39">
                  <c:v>7.4074074074073932</c:v>
                </c:pt>
                <c:pt idx="40">
                  <c:v>0</c:v>
                </c:pt>
                <c:pt idx="41">
                  <c:v>24.999999999999982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8-B24F-8CF7-947D804C286B}"/>
            </c:ext>
          </c:extLst>
        </c:ser>
        <c:ser>
          <c:idx val="1"/>
          <c:order val="1"/>
          <c:tx>
            <c:strRef>
              <c:f>Taul3!$G$309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Taul3!$G$310:$G$352</c:f>
              <c:numCache>
                <c:formatCode>0.00</c:formatCode>
                <c:ptCount val="43"/>
                <c:pt idx="0">
                  <c:v>0</c:v>
                </c:pt>
                <c:pt idx="1">
                  <c:v>-100</c:v>
                </c:pt>
                <c:pt idx="2">
                  <c:v>3.7037037037037068</c:v>
                </c:pt>
                <c:pt idx="3">
                  <c:v>11.111111111111121</c:v>
                </c:pt>
                <c:pt idx="4">
                  <c:v>-19.230769230769237</c:v>
                </c:pt>
                <c:pt idx="5">
                  <c:v>-8.3333333333333304</c:v>
                </c:pt>
                <c:pt idx="6">
                  <c:v>14.285714285714276</c:v>
                </c:pt>
                <c:pt idx="7">
                  <c:v>-8.3333333333333304</c:v>
                </c:pt>
                <c:pt idx="8">
                  <c:v>0</c:v>
                </c:pt>
                <c:pt idx="9">
                  <c:v>6.2500000000000053</c:v>
                </c:pt>
                <c:pt idx="10">
                  <c:v>7.6923076923076987</c:v>
                </c:pt>
                <c:pt idx="11">
                  <c:v>0</c:v>
                </c:pt>
                <c:pt idx="12">
                  <c:v>-7.8947368421052699</c:v>
                </c:pt>
                <c:pt idx="13">
                  <c:v>49.999999999999986</c:v>
                </c:pt>
                <c:pt idx="14">
                  <c:v>-3.9215686274509838</c:v>
                </c:pt>
                <c:pt idx="15">
                  <c:v>-20.000000000000004</c:v>
                </c:pt>
                <c:pt idx="16">
                  <c:v>9.0909090909090864</c:v>
                </c:pt>
                <c:pt idx="17">
                  <c:v>9.0909090909090864</c:v>
                </c:pt>
                <c:pt idx="18">
                  <c:v>-10.52631578947368</c:v>
                </c:pt>
                <c:pt idx="19">
                  <c:v>7.4074074074073932</c:v>
                </c:pt>
                <c:pt idx="20">
                  <c:v>0</c:v>
                </c:pt>
                <c:pt idx="21">
                  <c:v>0</c:v>
                </c:pt>
                <c:pt idx="22">
                  <c:v>-17.647058823529409</c:v>
                </c:pt>
                <c:pt idx="23">
                  <c:v>-8.3333333333333304</c:v>
                </c:pt>
                <c:pt idx="24">
                  <c:v>-8.8235294117647136</c:v>
                </c:pt>
                <c:pt idx="25">
                  <c:v>-10.810810810810805</c:v>
                </c:pt>
                <c:pt idx="26">
                  <c:v>100</c:v>
                </c:pt>
                <c:pt idx="27">
                  <c:v>7.1428571428571281</c:v>
                </c:pt>
                <c:pt idx="28">
                  <c:v>0</c:v>
                </c:pt>
                <c:pt idx="29">
                  <c:v>-27.27272727272727</c:v>
                </c:pt>
                <c:pt idx="30">
                  <c:v>0</c:v>
                </c:pt>
                <c:pt idx="31">
                  <c:v>-4.0000000000000036</c:v>
                </c:pt>
                <c:pt idx="32">
                  <c:v>6.060606060606049</c:v>
                </c:pt>
                <c:pt idx="33">
                  <c:v>0</c:v>
                </c:pt>
                <c:pt idx="34">
                  <c:v>-12.121212121212132</c:v>
                </c:pt>
                <c:pt idx="35">
                  <c:v>-6.6666666666666536</c:v>
                </c:pt>
                <c:pt idx="36">
                  <c:v>-6.0606060606060659</c:v>
                </c:pt>
                <c:pt idx="37">
                  <c:v>3.2786885245901667</c:v>
                </c:pt>
                <c:pt idx="38">
                  <c:v>0</c:v>
                </c:pt>
                <c:pt idx="39">
                  <c:v>0</c:v>
                </c:pt>
                <c:pt idx="40">
                  <c:v>-16.666666666666661</c:v>
                </c:pt>
                <c:pt idx="41">
                  <c:v>-7.1428571428571477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58-B24F-8CF7-947D804C2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84993871"/>
        <c:axId val="1319413551"/>
      </c:barChart>
      <c:catAx>
        <c:axId val="138499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/>
                  <a:t>Näytenumero</a:t>
                </a:r>
              </a:p>
            </c:rich>
          </c:tx>
          <c:layout>
            <c:manualLayout>
              <c:xMode val="edge"/>
              <c:yMode val="edge"/>
              <c:x val="0.43161799866109851"/>
              <c:y val="0.90900202001701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9413551"/>
        <c:crosses val="autoZero"/>
        <c:auto val="1"/>
        <c:lblAlgn val="ctr"/>
        <c:lblOffset val="100"/>
        <c:tickLblSkip val="1"/>
        <c:noMultiLvlLbl val="0"/>
      </c:catAx>
      <c:valAx>
        <c:axId val="1319413551"/>
        <c:scaling>
          <c:orientation val="minMax"/>
          <c:max val="160"/>
          <c:min val="-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100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4993871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75709361684929"/>
          <c:y val="0.15505796150481191"/>
          <c:w val="0.82830227873658568"/>
          <c:h val="0.71137426936956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Taul3!$E$361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Taul3!$E$362:$E$404</c:f>
              <c:numCache>
                <c:formatCode>0.00</c:formatCode>
                <c:ptCount val="43"/>
                <c:pt idx="0">
                  <c:v>-42.857142857142861</c:v>
                </c:pt>
                <c:pt idx="1">
                  <c:v>31.249999999999993</c:v>
                </c:pt>
                <c:pt idx="2">
                  <c:v>25.000000000000007</c:v>
                </c:pt>
                <c:pt idx="3">
                  <c:v>33.333333333333343</c:v>
                </c:pt>
                <c:pt idx="4">
                  <c:v>-33.333333333333329</c:v>
                </c:pt>
                <c:pt idx="5">
                  <c:v>0</c:v>
                </c:pt>
                <c:pt idx="6">
                  <c:v>-14.285714285714295</c:v>
                </c:pt>
                <c:pt idx="7">
                  <c:v>25.000000000000007</c:v>
                </c:pt>
                <c:pt idx="8">
                  <c:v>-50</c:v>
                </c:pt>
                <c:pt idx="9">
                  <c:v>19.999999999999989</c:v>
                </c:pt>
                <c:pt idx="10">
                  <c:v>-20.000000000000004</c:v>
                </c:pt>
                <c:pt idx="11">
                  <c:v>-33.333333333333329</c:v>
                </c:pt>
                <c:pt idx="12">
                  <c:v>-20.000000000000004</c:v>
                </c:pt>
                <c:pt idx="13">
                  <c:v>-14.285714285714295</c:v>
                </c:pt>
                <c:pt idx="14">
                  <c:v>13.333333333333346</c:v>
                </c:pt>
                <c:pt idx="15">
                  <c:v>25.000000000000007</c:v>
                </c:pt>
                <c:pt idx="16">
                  <c:v>25.000000000000007</c:v>
                </c:pt>
                <c:pt idx="17">
                  <c:v>6.6666666666666732</c:v>
                </c:pt>
                <c:pt idx="18">
                  <c:v>0</c:v>
                </c:pt>
                <c:pt idx="19">
                  <c:v>0</c:v>
                </c:pt>
                <c:pt idx="20">
                  <c:v>40.000000000000007</c:v>
                </c:pt>
                <c:pt idx="21">
                  <c:v>0</c:v>
                </c:pt>
                <c:pt idx="22">
                  <c:v>0</c:v>
                </c:pt>
                <c:pt idx="23">
                  <c:v>-33.333333333333329</c:v>
                </c:pt>
                <c:pt idx="24">
                  <c:v>25.000000000000007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-25.000000000000007</c:v>
                </c:pt>
                <c:pt idx="29">
                  <c:v>-25.000000000000007</c:v>
                </c:pt>
                <c:pt idx="30">
                  <c:v>0</c:v>
                </c:pt>
                <c:pt idx="31">
                  <c:v>0</c:v>
                </c:pt>
                <c:pt idx="32">
                  <c:v>28.571428571428552</c:v>
                </c:pt>
                <c:pt idx="33">
                  <c:v>19.999999999999989</c:v>
                </c:pt>
                <c:pt idx="34">
                  <c:v>49.999999999999986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33.333333333333343</c:v>
                </c:pt>
                <c:pt idx="39">
                  <c:v>66.666666666666686</c:v>
                </c:pt>
                <c:pt idx="40">
                  <c:v>-40.000000000000007</c:v>
                </c:pt>
                <c:pt idx="41">
                  <c:v>-33.333333333333329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1-8142-8ED9-7CB6B5D170B9}"/>
            </c:ext>
          </c:extLst>
        </c:ser>
        <c:ser>
          <c:idx val="1"/>
          <c:order val="1"/>
          <c:tx>
            <c:strRef>
              <c:f>Taul3!$G$361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Taul3!$G$362:$G$404</c:f>
              <c:numCache>
                <c:formatCode>0.00</c:formatCode>
                <c:ptCount val="43"/>
                <c:pt idx="0">
                  <c:v>-14.285714285714295</c:v>
                </c:pt>
                <c:pt idx="1">
                  <c:v>-81.25</c:v>
                </c:pt>
                <c:pt idx="2">
                  <c:v>25.000000000000007</c:v>
                </c:pt>
                <c:pt idx="3">
                  <c:v>-33.333333333333329</c:v>
                </c:pt>
                <c:pt idx="4">
                  <c:v>0</c:v>
                </c:pt>
                <c:pt idx="5">
                  <c:v>-66.666666666666657</c:v>
                </c:pt>
                <c:pt idx="6">
                  <c:v>-14.285714285714295</c:v>
                </c:pt>
                <c:pt idx="7">
                  <c:v>0</c:v>
                </c:pt>
                <c:pt idx="8">
                  <c:v>0</c:v>
                </c:pt>
                <c:pt idx="9">
                  <c:v>19.999999999999989</c:v>
                </c:pt>
                <c:pt idx="10">
                  <c:v>60</c:v>
                </c:pt>
                <c:pt idx="11">
                  <c:v>-33.333333333333329</c:v>
                </c:pt>
                <c:pt idx="12">
                  <c:v>0</c:v>
                </c:pt>
                <c:pt idx="13">
                  <c:v>-14.285714285714295</c:v>
                </c:pt>
                <c:pt idx="14">
                  <c:v>13.333333333333346</c:v>
                </c:pt>
                <c:pt idx="15">
                  <c:v>0</c:v>
                </c:pt>
                <c:pt idx="16">
                  <c:v>12.499999999999993</c:v>
                </c:pt>
                <c:pt idx="17">
                  <c:v>33.33333333333335</c:v>
                </c:pt>
                <c:pt idx="18">
                  <c:v>0</c:v>
                </c:pt>
                <c:pt idx="19">
                  <c:v>0</c:v>
                </c:pt>
                <c:pt idx="20">
                  <c:v>40.000000000000007</c:v>
                </c:pt>
                <c:pt idx="21">
                  <c:v>0</c:v>
                </c:pt>
                <c:pt idx="22">
                  <c:v>-33.333333333333329</c:v>
                </c:pt>
                <c:pt idx="23">
                  <c:v>-33.333333333333329</c:v>
                </c:pt>
                <c:pt idx="24">
                  <c:v>49.999999999999986</c:v>
                </c:pt>
                <c:pt idx="25">
                  <c:v>-16.666666666666661</c:v>
                </c:pt>
                <c:pt idx="26">
                  <c:v>0</c:v>
                </c:pt>
                <c:pt idx="27">
                  <c:v>49.999999999999986</c:v>
                </c:pt>
                <c:pt idx="28">
                  <c:v>-25.000000000000007</c:v>
                </c:pt>
                <c:pt idx="29">
                  <c:v>-25.000000000000007</c:v>
                </c:pt>
                <c:pt idx="30">
                  <c:v>19.999999999999989</c:v>
                </c:pt>
                <c:pt idx="31">
                  <c:v>0</c:v>
                </c:pt>
                <c:pt idx="32">
                  <c:v>-14.285714285714295</c:v>
                </c:pt>
                <c:pt idx="33">
                  <c:v>30</c:v>
                </c:pt>
                <c:pt idx="34">
                  <c:v>0</c:v>
                </c:pt>
                <c:pt idx="35">
                  <c:v>66.666666666666686</c:v>
                </c:pt>
                <c:pt idx="36">
                  <c:v>-14.285714285714295</c:v>
                </c:pt>
                <c:pt idx="37">
                  <c:v>-5.2631578947368469</c:v>
                </c:pt>
                <c:pt idx="38">
                  <c:v>-33.333333333333329</c:v>
                </c:pt>
                <c:pt idx="39">
                  <c:v>66.666666666666686</c:v>
                </c:pt>
                <c:pt idx="40">
                  <c:v>-20.000000000000004</c:v>
                </c:pt>
                <c:pt idx="41">
                  <c:v>-33.333333333333329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1-8142-8ED9-7CB6B5D17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31827711"/>
        <c:axId val="1328881343"/>
      </c:barChart>
      <c:catAx>
        <c:axId val="1331827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00" baseline="0"/>
                  <a:t>Näytenumero</a:t>
                </a:r>
              </a:p>
            </c:rich>
          </c:tx>
          <c:layout>
            <c:manualLayout>
              <c:xMode val="edge"/>
              <c:yMode val="edge"/>
              <c:x val="0.43905539729529502"/>
              <c:y val="0.93162162636129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8881343"/>
        <c:crosses val="autoZero"/>
        <c:auto val="1"/>
        <c:lblAlgn val="ctr"/>
        <c:lblOffset val="100"/>
        <c:tickLblSkip val="1"/>
        <c:noMultiLvlLbl val="0"/>
      </c:catAx>
      <c:valAx>
        <c:axId val="1328881343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182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37257204586515"/>
          <c:y val="0.10608299197756166"/>
          <c:w val="0.82435065232885008"/>
          <c:h val="0.72657554699514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Taul3!$E$413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Taul3!$E$414:$E$456</c:f>
              <c:numCache>
                <c:formatCode>0.00</c:formatCode>
                <c:ptCount val="43"/>
                <c:pt idx="0">
                  <c:v>3.5294117647058858</c:v>
                </c:pt>
                <c:pt idx="1">
                  <c:v>3.1249999999999889</c:v>
                </c:pt>
                <c:pt idx="2">
                  <c:v>5.4054054054054106</c:v>
                </c:pt>
                <c:pt idx="3">
                  <c:v>10.000000000000009</c:v>
                </c:pt>
                <c:pt idx="4">
                  <c:v>0</c:v>
                </c:pt>
                <c:pt idx="5">
                  <c:v>0</c:v>
                </c:pt>
                <c:pt idx="6">
                  <c:v>-1.7241379310344844</c:v>
                </c:pt>
                <c:pt idx="7">
                  <c:v>-6.4935064935064988</c:v>
                </c:pt>
                <c:pt idx="8">
                  <c:v>5.5555555555555607</c:v>
                </c:pt>
                <c:pt idx="9">
                  <c:v>2.7777777777777803</c:v>
                </c:pt>
                <c:pt idx="10">
                  <c:v>5.5555555555555607</c:v>
                </c:pt>
                <c:pt idx="11">
                  <c:v>-2.8571428571428594</c:v>
                </c:pt>
                <c:pt idx="12">
                  <c:v>-1.4814814814814827</c:v>
                </c:pt>
                <c:pt idx="13">
                  <c:v>-9.6153846153846239</c:v>
                </c:pt>
                <c:pt idx="14">
                  <c:v>-9.3333333333333268</c:v>
                </c:pt>
                <c:pt idx="15">
                  <c:v>-2.105263157894727</c:v>
                </c:pt>
                <c:pt idx="16">
                  <c:v>-7.3170731707317014</c:v>
                </c:pt>
                <c:pt idx="17">
                  <c:v>-1.9417475728155356</c:v>
                </c:pt>
                <c:pt idx="18">
                  <c:v>6.7415730337078577</c:v>
                </c:pt>
                <c:pt idx="19">
                  <c:v>-1.4492753623188259</c:v>
                </c:pt>
                <c:pt idx="20">
                  <c:v>7.1428571428571495</c:v>
                </c:pt>
                <c:pt idx="21">
                  <c:v>-1.0000000000000009</c:v>
                </c:pt>
                <c:pt idx="22">
                  <c:v>7.6923076923076845</c:v>
                </c:pt>
                <c:pt idx="23">
                  <c:v>0</c:v>
                </c:pt>
                <c:pt idx="24">
                  <c:v>7.2916666666666741</c:v>
                </c:pt>
                <c:pt idx="25">
                  <c:v>5.4794520547945256</c:v>
                </c:pt>
                <c:pt idx="26">
                  <c:v>0</c:v>
                </c:pt>
                <c:pt idx="27">
                  <c:v>5.128205128205118</c:v>
                </c:pt>
                <c:pt idx="28">
                  <c:v>-9.5890410958904049</c:v>
                </c:pt>
                <c:pt idx="29">
                  <c:v>-8.955223880597023</c:v>
                </c:pt>
                <c:pt idx="30">
                  <c:v>10.112359550561795</c:v>
                </c:pt>
                <c:pt idx="31">
                  <c:v>-4.3478260869565251</c:v>
                </c:pt>
                <c:pt idx="32">
                  <c:v>12.790697674418603</c:v>
                </c:pt>
                <c:pt idx="33">
                  <c:v>0</c:v>
                </c:pt>
                <c:pt idx="34">
                  <c:v>-2.8169014084507067</c:v>
                </c:pt>
                <c:pt idx="35">
                  <c:v>-2.6315789473684235</c:v>
                </c:pt>
                <c:pt idx="36">
                  <c:v>5.128205128205118</c:v>
                </c:pt>
                <c:pt idx="37">
                  <c:v>0</c:v>
                </c:pt>
                <c:pt idx="38">
                  <c:v>3.1250000000000027</c:v>
                </c:pt>
                <c:pt idx="39">
                  <c:v>4.7619047619047654</c:v>
                </c:pt>
                <c:pt idx="40">
                  <c:v>-14.457831325301203</c:v>
                </c:pt>
                <c:pt idx="41">
                  <c:v>-10.000000000000009</c:v>
                </c:pt>
                <c:pt idx="42">
                  <c:v>-13.333333333333327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C-E44F-8AFA-32DEC0E30EAD}"/>
            </c:ext>
          </c:extLst>
        </c:ser>
        <c:ser>
          <c:idx val="1"/>
          <c:order val="1"/>
          <c:tx>
            <c:strRef>
              <c:f>Taul3!$G$413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Taul3!$G$414:$G$456</c:f>
              <c:numCache>
                <c:formatCode>0.00</c:formatCode>
                <c:ptCount val="43"/>
                <c:pt idx="0">
                  <c:v>-2.3529411764705901</c:v>
                </c:pt>
                <c:pt idx="1">
                  <c:v>11.249999999999996</c:v>
                </c:pt>
                <c:pt idx="2">
                  <c:v>0</c:v>
                </c:pt>
                <c:pt idx="3">
                  <c:v>2.0000000000000018</c:v>
                </c:pt>
                <c:pt idx="4">
                  <c:v>3.7037037037037068</c:v>
                </c:pt>
                <c:pt idx="5">
                  <c:v>1.6666666666666683</c:v>
                </c:pt>
                <c:pt idx="6">
                  <c:v>-13.793103448275856</c:v>
                </c:pt>
                <c:pt idx="7">
                  <c:v>-5.1948051948051992</c:v>
                </c:pt>
                <c:pt idx="8">
                  <c:v>5.5555555555555607</c:v>
                </c:pt>
                <c:pt idx="9">
                  <c:v>0</c:v>
                </c:pt>
                <c:pt idx="10">
                  <c:v>11.111111111111121</c:v>
                </c:pt>
                <c:pt idx="11">
                  <c:v>-6.6666666666666723</c:v>
                </c:pt>
                <c:pt idx="12">
                  <c:v>-5.1851851851851896</c:v>
                </c:pt>
                <c:pt idx="13">
                  <c:v>1.9230769230769247</c:v>
                </c:pt>
                <c:pt idx="14">
                  <c:v>-8.0000000000000071</c:v>
                </c:pt>
                <c:pt idx="15">
                  <c:v>-8.4210526315789433</c:v>
                </c:pt>
                <c:pt idx="16">
                  <c:v>-2.4390243902438913</c:v>
                </c:pt>
                <c:pt idx="17">
                  <c:v>-2.9126213592233037</c:v>
                </c:pt>
                <c:pt idx="18">
                  <c:v>11.235955056179773</c:v>
                </c:pt>
                <c:pt idx="19">
                  <c:v>-4.34782608695651</c:v>
                </c:pt>
                <c:pt idx="20">
                  <c:v>11.904761904761903</c:v>
                </c:pt>
                <c:pt idx="21">
                  <c:v>-2.0000000000000018</c:v>
                </c:pt>
                <c:pt idx="22">
                  <c:v>-5.1282051282051331</c:v>
                </c:pt>
                <c:pt idx="23">
                  <c:v>0</c:v>
                </c:pt>
                <c:pt idx="24">
                  <c:v>-1.0416666666666676</c:v>
                </c:pt>
                <c:pt idx="25">
                  <c:v>1.3698630136986314</c:v>
                </c:pt>
                <c:pt idx="26">
                  <c:v>-3.8461538461538494</c:v>
                </c:pt>
                <c:pt idx="27">
                  <c:v>1.2820512820512833</c:v>
                </c:pt>
                <c:pt idx="28">
                  <c:v>-12.328767123287667</c:v>
                </c:pt>
                <c:pt idx="29">
                  <c:v>-13.432835820895534</c:v>
                </c:pt>
                <c:pt idx="30">
                  <c:v>5.61797752808988</c:v>
                </c:pt>
                <c:pt idx="31">
                  <c:v>-8.6956521739130501</c:v>
                </c:pt>
                <c:pt idx="32">
                  <c:v>6.9767441860465187</c:v>
                </c:pt>
                <c:pt idx="33">
                  <c:v>9.0909090909090793</c:v>
                </c:pt>
                <c:pt idx="34">
                  <c:v>-4.2253521126760445</c:v>
                </c:pt>
                <c:pt idx="35">
                  <c:v>2.6315789473684235</c:v>
                </c:pt>
                <c:pt idx="36">
                  <c:v>-1.2820512820512833</c:v>
                </c:pt>
                <c:pt idx="37">
                  <c:v>10.937499999999991</c:v>
                </c:pt>
                <c:pt idx="38">
                  <c:v>6.2500000000000053</c:v>
                </c:pt>
                <c:pt idx="39">
                  <c:v>0</c:v>
                </c:pt>
                <c:pt idx="40">
                  <c:v>-13.253012048192769</c:v>
                </c:pt>
                <c:pt idx="41">
                  <c:v>-10.000000000000009</c:v>
                </c:pt>
                <c:pt idx="42">
                  <c:v>-5.0000000000000044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C-E44F-8AFA-32DEC0E30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84562143"/>
        <c:axId val="1333086143"/>
      </c:barChart>
      <c:catAx>
        <c:axId val="1384562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8270589839236916"/>
              <c:y val="0.909821840542578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3086143"/>
        <c:crosses val="autoZero"/>
        <c:auto val="1"/>
        <c:lblAlgn val="ctr"/>
        <c:lblOffset val="100"/>
        <c:tickLblSkip val="1"/>
        <c:noMultiLvlLbl val="0"/>
      </c:catAx>
      <c:valAx>
        <c:axId val="1333086143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45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92626230910743"/>
          <c:y val="0.12972871004253314"/>
          <c:w val="0.81919493748775152"/>
          <c:h val="0.71824830463930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Taul3!$E$465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Taul3!$E$466:$E$508</c:f>
              <c:numCache>
                <c:formatCode>0.00</c:formatCode>
                <c:ptCount val="43"/>
                <c:pt idx="0">
                  <c:v>0</c:v>
                </c:pt>
                <c:pt idx="1">
                  <c:v>9.4674556213017826</c:v>
                </c:pt>
                <c:pt idx="2">
                  <c:v>1.5957446808510654</c:v>
                </c:pt>
                <c:pt idx="3">
                  <c:v>-1.6000000000000014</c:v>
                </c:pt>
                <c:pt idx="4">
                  <c:v>-5.681818181818187</c:v>
                </c:pt>
                <c:pt idx="5">
                  <c:v>1.9455252918288042</c:v>
                </c:pt>
                <c:pt idx="6">
                  <c:v>5.2980132450331174</c:v>
                </c:pt>
                <c:pt idx="7">
                  <c:v>-6.0085836909871295</c:v>
                </c:pt>
                <c:pt idx="8">
                  <c:v>0.68027210884353795</c:v>
                </c:pt>
                <c:pt idx="9">
                  <c:v>-1.249999999999992</c:v>
                </c:pt>
                <c:pt idx="10">
                  <c:v>-5.1612903225806495</c:v>
                </c:pt>
                <c:pt idx="11">
                  <c:v>6.8965517241379377</c:v>
                </c:pt>
                <c:pt idx="12">
                  <c:v>-0.56179775280898925</c:v>
                </c:pt>
                <c:pt idx="13">
                  <c:v>7.936507936507943</c:v>
                </c:pt>
                <c:pt idx="14">
                  <c:v>-8.8082901554404103</c:v>
                </c:pt>
                <c:pt idx="15">
                  <c:v>-6.5359477124183067</c:v>
                </c:pt>
                <c:pt idx="16">
                  <c:v>0.57471264367816144</c:v>
                </c:pt>
                <c:pt idx="17">
                  <c:v>0.6172839506172707</c:v>
                </c:pt>
                <c:pt idx="18">
                  <c:v>1.111111111111112</c:v>
                </c:pt>
                <c:pt idx="19">
                  <c:v>-1.4388489208632946</c:v>
                </c:pt>
                <c:pt idx="20">
                  <c:v>1.7241379310344844</c:v>
                </c:pt>
                <c:pt idx="21">
                  <c:v>0.59880239520958134</c:v>
                </c:pt>
                <c:pt idx="22">
                  <c:v>1.5267175572519098</c:v>
                </c:pt>
                <c:pt idx="23">
                  <c:v>-1.9047619047619064</c:v>
                </c:pt>
                <c:pt idx="24">
                  <c:v>-1.7341040462427761</c:v>
                </c:pt>
                <c:pt idx="25">
                  <c:v>-8.7557603686635925</c:v>
                </c:pt>
                <c:pt idx="26">
                  <c:v>-0.74074074074074137</c:v>
                </c:pt>
                <c:pt idx="27">
                  <c:v>2.0408163265306141</c:v>
                </c:pt>
                <c:pt idx="28">
                  <c:v>-2.9166666666666603</c:v>
                </c:pt>
                <c:pt idx="29">
                  <c:v>9.1603053435114408</c:v>
                </c:pt>
                <c:pt idx="30">
                  <c:v>-2.0000000000000018</c:v>
                </c:pt>
                <c:pt idx="31">
                  <c:v>3.4482758620689689</c:v>
                </c:pt>
                <c:pt idx="32">
                  <c:v>-3.2051282051282075</c:v>
                </c:pt>
                <c:pt idx="33">
                  <c:v>5.660377358490571</c:v>
                </c:pt>
                <c:pt idx="34">
                  <c:v>-3.8834951456310711</c:v>
                </c:pt>
                <c:pt idx="35">
                  <c:v>-1.6806722689075646</c:v>
                </c:pt>
                <c:pt idx="36">
                  <c:v>2.192982456140363</c:v>
                </c:pt>
                <c:pt idx="37">
                  <c:v>3.0864197530864086</c:v>
                </c:pt>
                <c:pt idx="38">
                  <c:v>-3.1531531531531654</c:v>
                </c:pt>
                <c:pt idx="39">
                  <c:v>-2.2522522522522639</c:v>
                </c:pt>
                <c:pt idx="40">
                  <c:v>-2.8248587570621493</c:v>
                </c:pt>
                <c:pt idx="41">
                  <c:v>1.8018018018017834</c:v>
                </c:pt>
                <c:pt idx="42">
                  <c:v>-5.8823529411764577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1-1146-B757-CEE7389A5E87}"/>
            </c:ext>
          </c:extLst>
        </c:ser>
        <c:ser>
          <c:idx val="1"/>
          <c:order val="1"/>
          <c:tx>
            <c:strRef>
              <c:f>Taul3!$G$465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Taul3!$G$466:$G$508</c:f>
              <c:numCache>
                <c:formatCode>0.00</c:formatCode>
                <c:ptCount val="43"/>
                <c:pt idx="0">
                  <c:v>-6.3063063063063112</c:v>
                </c:pt>
                <c:pt idx="1">
                  <c:v>5.9171597633136148</c:v>
                </c:pt>
                <c:pt idx="2">
                  <c:v>-2.659574468085097</c:v>
                </c:pt>
                <c:pt idx="3">
                  <c:v>1.6000000000000014</c:v>
                </c:pt>
                <c:pt idx="4">
                  <c:v>0.56818181818181868</c:v>
                </c:pt>
                <c:pt idx="5">
                  <c:v>-3.1128404669260559</c:v>
                </c:pt>
                <c:pt idx="6">
                  <c:v>-1.9867549668874189</c:v>
                </c:pt>
                <c:pt idx="7">
                  <c:v>-1.7167381974248941</c:v>
                </c:pt>
                <c:pt idx="8">
                  <c:v>2.0408163265306141</c:v>
                </c:pt>
                <c:pt idx="9">
                  <c:v>-2.5000000000000022</c:v>
                </c:pt>
                <c:pt idx="10">
                  <c:v>3.2258064516129057</c:v>
                </c:pt>
                <c:pt idx="11">
                  <c:v>-4.5977011494252915</c:v>
                </c:pt>
                <c:pt idx="12">
                  <c:v>1.1235955056179785</c:v>
                </c:pt>
                <c:pt idx="13">
                  <c:v>-4.7619047619047654</c:v>
                </c:pt>
                <c:pt idx="14">
                  <c:v>-4.6632124352331532</c:v>
                </c:pt>
                <c:pt idx="15">
                  <c:v>-2.6143790849673225</c:v>
                </c:pt>
                <c:pt idx="16">
                  <c:v>-7.4712643678160857</c:v>
                </c:pt>
                <c:pt idx="17">
                  <c:v>3.0864197530864086</c:v>
                </c:pt>
                <c:pt idx="18">
                  <c:v>0</c:v>
                </c:pt>
                <c:pt idx="19">
                  <c:v>-4.3165467625899163</c:v>
                </c:pt>
                <c:pt idx="20">
                  <c:v>6.8965517241379377</c:v>
                </c:pt>
                <c:pt idx="21">
                  <c:v>4.19161676646707</c:v>
                </c:pt>
                <c:pt idx="22">
                  <c:v>-3.8167938931297747</c:v>
                </c:pt>
                <c:pt idx="23">
                  <c:v>0</c:v>
                </c:pt>
                <c:pt idx="24">
                  <c:v>3.4682080924855523</c:v>
                </c:pt>
                <c:pt idx="25">
                  <c:v>-5.5299539170506966</c:v>
                </c:pt>
                <c:pt idx="26">
                  <c:v>-1.4814814814814827</c:v>
                </c:pt>
                <c:pt idx="27">
                  <c:v>7.1428571428571495</c:v>
                </c:pt>
                <c:pt idx="28">
                  <c:v>-0.4166666666666578</c:v>
                </c:pt>
                <c:pt idx="29">
                  <c:v>0.76335877862595491</c:v>
                </c:pt>
                <c:pt idx="30">
                  <c:v>2.0000000000000018</c:v>
                </c:pt>
                <c:pt idx="31">
                  <c:v>2.2988505747126458</c:v>
                </c:pt>
                <c:pt idx="32">
                  <c:v>-0.64102564102564163</c:v>
                </c:pt>
                <c:pt idx="33">
                  <c:v>-0.94339622641509513</c:v>
                </c:pt>
                <c:pt idx="34">
                  <c:v>-2.9126213592233037</c:v>
                </c:pt>
                <c:pt idx="35">
                  <c:v>-11.764705882352935</c:v>
                </c:pt>
                <c:pt idx="36">
                  <c:v>-2.192982456140343</c:v>
                </c:pt>
                <c:pt idx="37">
                  <c:v>4.9382716049382616</c:v>
                </c:pt>
                <c:pt idx="38">
                  <c:v>-3.6036036036036063</c:v>
                </c:pt>
                <c:pt idx="39">
                  <c:v>-1.3513513513513624</c:v>
                </c:pt>
                <c:pt idx="40">
                  <c:v>-3.3898305084745792</c:v>
                </c:pt>
                <c:pt idx="41">
                  <c:v>-0.90090090090090158</c:v>
                </c:pt>
                <c:pt idx="42">
                  <c:v>-2.9411764705882288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1-1146-B757-CEE7389A5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30948431"/>
        <c:axId val="1328495055"/>
      </c:barChart>
      <c:catAx>
        <c:axId val="13309484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8085247615093973"/>
              <c:y val="0.92250452257417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8495055"/>
        <c:crosses val="autoZero"/>
        <c:auto val="1"/>
        <c:lblAlgn val="ctr"/>
        <c:lblOffset val="100"/>
        <c:tickLblSkip val="1"/>
        <c:noMultiLvlLbl val="0"/>
      </c:catAx>
      <c:valAx>
        <c:axId val="132849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3094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17763251678375"/>
          <c:y val="0.14301705899504452"/>
          <c:w val="0.81101607938504605"/>
          <c:h val="0.70149179928918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Taul3!$E$517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Taul3!$E$518:$E$560</c:f>
              <c:numCache>
                <c:formatCode>0.00</c:formatCode>
                <c:ptCount val="43"/>
                <c:pt idx="0">
                  <c:v>3.1111111111111041</c:v>
                </c:pt>
                <c:pt idx="1">
                  <c:v>8.1818181818181674</c:v>
                </c:pt>
                <c:pt idx="2">
                  <c:v>-7.3298429319371676</c:v>
                </c:pt>
                <c:pt idx="3">
                  <c:v>0.59523809523809579</c:v>
                </c:pt>
                <c:pt idx="4">
                  <c:v>-6.4516129032258114</c:v>
                </c:pt>
                <c:pt idx="5">
                  <c:v>-0.74626865671641851</c:v>
                </c:pt>
                <c:pt idx="6">
                  <c:v>-4.5454545454545494</c:v>
                </c:pt>
                <c:pt idx="7">
                  <c:v>4.0358744394618773</c:v>
                </c:pt>
                <c:pt idx="8">
                  <c:v>4.3859649122807065</c:v>
                </c:pt>
                <c:pt idx="9">
                  <c:v>3.0000000000000027</c:v>
                </c:pt>
                <c:pt idx="10">
                  <c:v>-1.7391304347826104</c:v>
                </c:pt>
                <c:pt idx="11">
                  <c:v>2.2222222222222241</c:v>
                </c:pt>
                <c:pt idx="12">
                  <c:v>5.5045871559632875</c:v>
                </c:pt>
                <c:pt idx="13">
                  <c:v>-0.72463768115940486</c:v>
                </c:pt>
                <c:pt idx="14">
                  <c:v>-3.0042918454935745</c:v>
                </c:pt>
                <c:pt idx="15">
                  <c:v>3.4883720930232593</c:v>
                </c:pt>
                <c:pt idx="16">
                  <c:v>-2.1126760563380302</c:v>
                </c:pt>
                <c:pt idx="17">
                  <c:v>0</c:v>
                </c:pt>
                <c:pt idx="18">
                  <c:v>8.6666666666666607</c:v>
                </c:pt>
                <c:pt idx="19">
                  <c:v>-2.027027027027029</c:v>
                </c:pt>
                <c:pt idx="20">
                  <c:v>-0.62893081761006342</c:v>
                </c:pt>
                <c:pt idx="21">
                  <c:v>3.8167938931297747</c:v>
                </c:pt>
                <c:pt idx="22">
                  <c:v>-0.76923076923076983</c:v>
                </c:pt>
                <c:pt idx="23">
                  <c:v>1.7857142857142874</c:v>
                </c:pt>
                <c:pt idx="24">
                  <c:v>-9.3117408906882577</c:v>
                </c:pt>
                <c:pt idx="25">
                  <c:v>0.64102564102564163</c:v>
                </c:pt>
                <c:pt idx="26">
                  <c:v>0</c:v>
                </c:pt>
                <c:pt idx="27">
                  <c:v>-2.7586206896551748</c:v>
                </c:pt>
                <c:pt idx="28">
                  <c:v>-7.6923076923076987</c:v>
                </c:pt>
                <c:pt idx="29">
                  <c:v>-3.7593984962406046</c:v>
                </c:pt>
                <c:pt idx="30">
                  <c:v>3.5087719298245528</c:v>
                </c:pt>
                <c:pt idx="31">
                  <c:v>14.999999999999988</c:v>
                </c:pt>
                <c:pt idx="32">
                  <c:v>4.2016806722689113</c:v>
                </c:pt>
                <c:pt idx="33">
                  <c:v>4.9999999999999902</c:v>
                </c:pt>
                <c:pt idx="34">
                  <c:v>5.4982817869415701</c:v>
                </c:pt>
                <c:pt idx="35">
                  <c:v>-0.82987551867219989</c:v>
                </c:pt>
                <c:pt idx="36">
                  <c:v>0</c:v>
                </c:pt>
                <c:pt idx="37">
                  <c:v>10.869565217391315</c:v>
                </c:pt>
                <c:pt idx="38">
                  <c:v>12.799999999999995</c:v>
                </c:pt>
                <c:pt idx="39">
                  <c:v>2.3323615160349744</c:v>
                </c:pt>
                <c:pt idx="40">
                  <c:v>1.9047619047619064</c:v>
                </c:pt>
                <c:pt idx="41">
                  <c:v>-5.3571428571428621</c:v>
                </c:pt>
                <c:pt idx="42">
                  <c:v>0.69444444444444509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C-0C4A-A9F2-5D349D8AF632}"/>
            </c:ext>
          </c:extLst>
        </c:ser>
        <c:ser>
          <c:idx val="1"/>
          <c:order val="1"/>
          <c:tx>
            <c:strRef>
              <c:f>Taul3!$G$517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Taul3!$G$518:$G$560</c:f>
              <c:numCache>
                <c:formatCode>0.00</c:formatCode>
                <c:ptCount val="43"/>
                <c:pt idx="0">
                  <c:v>0.88888888888888973</c:v>
                </c:pt>
                <c:pt idx="1">
                  <c:v>12.727272727272718</c:v>
                </c:pt>
                <c:pt idx="2">
                  <c:v>-2.6178010471204098</c:v>
                </c:pt>
                <c:pt idx="3">
                  <c:v>4.7619047619047663</c:v>
                </c:pt>
                <c:pt idx="4">
                  <c:v>5.1612903225806352</c:v>
                </c:pt>
                <c:pt idx="5">
                  <c:v>2.2388059701492558</c:v>
                </c:pt>
                <c:pt idx="6">
                  <c:v>-3.7878787878787907</c:v>
                </c:pt>
                <c:pt idx="7">
                  <c:v>-1.345291479820619</c:v>
                </c:pt>
                <c:pt idx="8">
                  <c:v>2.6315789473684239</c:v>
                </c:pt>
                <c:pt idx="9">
                  <c:v>7.0000000000000062</c:v>
                </c:pt>
                <c:pt idx="10">
                  <c:v>1.7391304347826104</c:v>
                </c:pt>
                <c:pt idx="11">
                  <c:v>5.5555555555555483</c:v>
                </c:pt>
                <c:pt idx="12">
                  <c:v>13.302752293577983</c:v>
                </c:pt>
                <c:pt idx="13">
                  <c:v>6.5217391304347894</c:v>
                </c:pt>
                <c:pt idx="14">
                  <c:v>-3.8626609442060027</c:v>
                </c:pt>
                <c:pt idx="15">
                  <c:v>10.465116279069765</c:v>
                </c:pt>
                <c:pt idx="16">
                  <c:v>2.8169014084507067</c:v>
                </c:pt>
                <c:pt idx="17">
                  <c:v>-5.4687500000000044</c:v>
                </c:pt>
                <c:pt idx="18">
                  <c:v>2.6666666666666687</c:v>
                </c:pt>
                <c:pt idx="19">
                  <c:v>2.027027027027029</c:v>
                </c:pt>
                <c:pt idx="20">
                  <c:v>-1.8867924528301903</c:v>
                </c:pt>
                <c:pt idx="21">
                  <c:v>6.1068702290076216</c:v>
                </c:pt>
                <c:pt idx="22">
                  <c:v>-2.3076923076923097</c:v>
                </c:pt>
                <c:pt idx="23">
                  <c:v>2.9761904761904789</c:v>
                </c:pt>
                <c:pt idx="24">
                  <c:v>-6.0728744939271389</c:v>
                </c:pt>
                <c:pt idx="25">
                  <c:v>1.9230769230769247</c:v>
                </c:pt>
                <c:pt idx="26">
                  <c:v>-4.2253521126760445</c:v>
                </c:pt>
                <c:pt idx="27">
                  <c:v>-2.7586206896551748</c:v>
                </c:pt>
                <c:pt idx="28">
                  <c:v>-16.92307692307692</c:v>
                </c:pt>
                <c:pt idx="29">
                  <c:v>-5.2631578947368469</c:v>
                </c:pt>
                <c:pt idx="30">
                  <c:v>5.5137844611528752</c:v>
                </c:pt>
                <c:pt idx="31">
                  <c:v>9.9999999999999964</c:v>
                </c:pt>
                <c:pt idx="32">
                  <c:v>0.42016806722690048</c:v>
                </c:pt>
                <c:pt idx="33">
                  <c:v>7.4999999999999929</c:v>
                </c:pt>
                <c:pt idx="34">
                  <c:v>0</c:v>
                </c:pt>
                <c:pt idx="35">
                  <c:v>-2.0746887966805088</c:v>
                </c:pt>
                <c:pt idx="36">
                  <c:v>-3.0120481927710738</c:v>
                </c:pt>
                <c:pt idx="37">
                  <c:v>1.4492753623188419</c:v>
                </c:pt>
                <c:pt idx="38">
                  <c:v>6.4000000000000057</c:v>
                </c:pt>
                <c:pt idx="39">
                  <c:v>-0.29154518950437991</c:v>
                </c:pt>
                <c:pt idx="40">
                  <c:v>0.95238095238095322</c:v>
                </c:pt>
                <c:pt idx="41">
                  <c:v>2.6785714285714106</c:v>
                </c:pt>
                <c:pt idx="42">
                  <c:v>0.69444444444444509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0C-0C4A-A9F2-5D349D8AF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02694607"/>
        <c:axId val="1304243615"/>
      </c:barChart>
      <c:catAx>
        <c:axId val="1302694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8668681481831155"/>
              <c:y val="0.91920322747555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4243615"/>
        <c:crosses val="autoZero"/>
        <c:auto val="1"/>
        <c:lblAlgn val="ctr"/>
        <c:lblOffset val="100"/>
        <c:tickLblSkip val="1"/>
        <c:noMultiLvlLbl val="0"/>
      </c:catAx>
      <c:valAx>
        <c:axId val="1304243615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2694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08748036714098"/>
          <c:y val="0.14881982317929957"/>
          <c:w val="0.82498625047614571"/>
          <c:h val="0.67807397024668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Taul1!$E$57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Taul1!$E$58:$E$100</c:f>
              <c:numCache>
                <c:formatCode>0.00</c:formatCode>
                <c:ptCount val="43"/>
                <c:pt idx="0">
                  <c:v>-1.4227642276422823</c:v>
                </c:pt>
                <c:pt idx="1">
                  <c:v>-0.77972709551656993</c:v>
                </c:pt>
                <c:pt idx="2">
                  <c:v>-2.3076923076923039</c:v>
                </c:pt>
                <c:pt idx="3">
                  <c:v>-0.20746887966806379</c:v>
                </c:pt>
                <c:pt idx="4">
                  <c:v>0.37735849056604648</c:v>
                </c:pt>
                <c:pt idx="5">
                  <c:v>-1.9999999999999956</c:v>
                </c:pt>
                <c:pt idx="6">
                  <c:v>1.1013215859030798</c:v>
                </c:pt>
                <c:pt idx="7">
                  <c:v>0.24213075060532172</c:v>
                </c:pt>
                <c:pt idx="8">
                  <c:v>0.37105751391466535</c:v>
                </c:pt>
                <c:pt idx="9">
                  <c:v>-0.42105263157893841</c:v>
                </c:pt>
                <c:pt idx="10">
                  <c:v>1.7353579175705003</c:v>
                </c:pt>
                <c:pt idx="11">
                  <c:v>0</c:v>
                </c:pt>
                <c:pt idx="12">
                  <c:v>0.94339622641509513</c:v>
                </c:pt>
                <c:pt idx="13">
                  <c:v>-1.3927576601671261</c:v>
                </c:pt>
                <c:pt idx="14">
                  <c:v>0.30769230769230116</c:v>
                </c:pt>
                <c:pt idx="15">
                  <c:v>-0.82644628099173623</c:v>
                </c:pt>
                <c:pt idx="16">
                  <c:v>-0.40567951318457557</c:v>
                </c:pt>
                <c:pt idx="17">
                  <c:v>-2.0833333333333259</c:v>
                </c:pt>
                <c:pt idx="18">
                  <c:v>-1.538461538461533</c:v>
                </c:pt>
                <c:pt idx="19">
                  <c:v>0.21786492374727207</c:v>
                </c:pt>
                <c:pt idx="20">
                  <c:v>-0.18450184501844624</c:v>
                </c:pt>
                <c:pt idx="21">
                  <c:v>1.3054830287206221</c:v>
                </c:pt>
                <c:pt idx="22">
                  <c:v>1.3404825737265367</c:v>
                </c:pt>
                <c:pt idx="23">
                  <c:v>0.95785440613026485</c:v>
                </c:pt>
                <c:pt idx="24">
                  <c:v>-0.40160642570282051</c:v>
                </c:pt>
                <c:pt idx="25">
                  <c:v>-3.7037037037037015</c:v>
                </c:pt>
                <c:pt idx="26">
                  <c:v>0</c:v>
                </c:pt>
                <c:pt idx="27">
                  <c:v>0.79681274900398491</c:v>
                </c:pt>
                <c:pt idx="28">
                  <c:v>0</c:v>
                </c:pt>
                <c:pt idx="29">
                  <c:v>0</c:v>
                </c:pt>
                <c:pt idx="30">
                  <c:v>0.94339622641508825</c:v>
                </c:pt>
                <c:pt idx="31">
                  <c:v>0.80482897384305907</c:v>
                </c:pt>
                <c:pt idx="32">
                  <c:v>0</c:v>
                </c:pt>
                <c:pt idx="33">
                  <c:v>-0.21505376344087471</c:v>
                </c:pt>
                <c:pt idx="34">
                  <c:v>0</c:v>
                </c:pt>
                <c:pt idx="35">
                  <c:v>-1.6908212560386331</c:v>
                </c:pt>
                <c:pt idx="36">
                  <c:v>-0.4310344827586115</c:v>
                </c:pt>
                <c:pt idx="37">
                  <c:v>1.1527377521613713</c:v>
                </c:pt>
                <c:pt idx="38">
                  <c:v>-1.1494252873563144</c:v>
                </c:pt>
                <c:pt idx="39">
                  <c:v>-0.8042895442359197</c:v>
                </c:pt>
                <c:pt idx="40">
                  <c:v>-0.9685230024213084</c:v>
                </c:pt>
                <c:pt idx="41">
                  <c:v>-1.5075376884422125</c:v>
                </c:pt>
                <c:pt idx="42">
                  <c:v>-1.4344262295082026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4-7D43-A8D2-335FAC0C92B2}"/>
            </c:ext>
          </c:extLst>
        </c:ser>
        <c:ser>
          <c:idx val="1"/>
          <c:order val="1"/>
          <c:tx>
            <c:strRef>
              <c:f>Taul1!$G$57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Taul1!$G$58:$G$100</c:f>
              <c:numCache>
                <c:formatCode>0.00</c:formatCode>
                <c:ptCount val="43"/>
                <c:pt idx="0">
                  <c:v>-0.40650406504064179</c:v>
                </c:pt>
                <c:pt idx="1">
                  <c:v>0.97465886939570801</c:v>
                </c:pt>
                <c:pt idx="2">
                  <c:v>-1.5384615384615399</c:v>
                </c:pt>
                <c:pt idx="3">
                  <c:v>1.8672199170124451</c:v>
                </c:pt>
                <c:pt idx="4">
                  <c:v>0.56603773584906136</c:v>
                </c:pt>
                <c:pt idx="5">
                  <c:v>0.57142857142857195</c:v>
                </c:pt>
                <c:pt idx="6">
                  <c:v>0.8810572687224677</c:v>
                </c:pt>
                <c:pt idx="7">
                  <c:v>1.2106537530266301</c:v>
                </c:pt>
                <c:pt idx="8">
                  <c:v>0.18552875695734092</c:v>
                </c:pt>
                <c:pt idx="9">
                  <c:v>-0.2105263157894692</c:v>
                </c:pt>
                <c:pt idx="10">
                  <c:v>1.7353579175705003</c:v>
                </c:pt>
                <c:pt idx="11">
                  <c:v>0</c:v>
                </c:pt>
                <c:pt idx="12">
                  <c:v>1.8867924528301903</c:v>
                </c:pt>
                <c:pt idx="13">
                  <c:v>-1.1142061281337057</c:v>
                </c:pt>
                <c:pt idx="14">
                  <c:v>2.7692307692307647</c:v>
                </c:pt>
                <c:pt idx="15">
                  <c:v>0.82644628099173623</c:v>
                </c:pt>
                <c:pt idx="16">
                  <c:v>0.81135902636916901</c:v>
                </c:pt>
                <c:pt idx="17">
                  <c:v>0.62500000000000522</c:v>
                </c:pt>
                <c:pt idx="18">
                  <c:v>3.9999999999999964</c:v>
                </c:pt>
                <c:pt idx="19">
                  <c:v>1.7429193899782152</c:v>
                </c:pt>
                <c:pt idx="20">
                  <c:v>1.6605166051660489</c:v>
                </c:pt>
                <c:pt idx="21">
                  <c:v>0.7832898172323709</c:v>
                </c:pt>
                <c:pt idx="22">
                  <c:v>1.8766756032171539</c:v>
                </c:pt>
                <c:pt idx="23">
                  <c:v>0.95785440613026485</c:v>
                </c:pt>
                <c:pt idx="24">
                  <c:v>1.6064257028112285</c:v>
                </c:pt>
                <c:pt idx="25">
                  <c:v>-2.4691358024691268</c:v>
                </c:pt>
                <c:pt idx="26">
                  <c:v>2.7586206896551748</c:v>
                </c:pt>
                <c:pt idx="27">
                  <c:v>0.99601593625499429</c:v>
                </c:pt>
                <c:pt idx="28">
                  <c:v>4.792332268370604</c:v>
                </c:pt>
                <c:pt idx="29">
                  <c:v>3.0023094688221685</c:v>
                </c:pt>
                <c:pt idx="30">
                  <c:v>-1.2578616352201268</c:v>
                </c:pt>
                <c:pt idx="31">
                  <c:v>1.2072434607645974</c:v>
                </c:pt>
                <c:pt idx="32">
                  <c:v>-0.99800399201596457</c:v>
                </c:pt>
                <c:pt idx="33">
                  <c:v>0.86021505376344154</c:v>
                </c:pt>
                <c:pt idx="34">
                  <c:v>0.79365079365080016</c:v>
                </c:pt>
                <c:pt idx="35">
                  <c:v>-0.96618357487922801</c:v>
                </c:pt>
                <c:pt idx="36">
                  <c:v>0.64655172413793638</c:v>
                </c:pt>
                <c:pt idx="37">
                  <c:v>2.0172910662824157</c:v>
                </c:pt>
                <c:pt idx="38">
                  <c:v>-0.76628352490421525</c:v>
                </c:pt>
                <c:pt idx="39">
                  <c:v>0.53619302949061709</c:v>
                </c:pt>
                <c:pt idx="40">
                  <c:v>-0.72639225181598666</c:v>
                </c:pt>
                <c:pt idx="41">
                  <c:v>-1.0050251256281415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4-7D43-A8D2-335FAC0C9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46507248"/>
        <c:axId val="546507576"/>
      </c:barChart>
      <c:catAx>
        <c:axId val="546507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Näytenumero</a:t>
                </a:r>
              </a:p>
            </c:rich>
          </c:tx>
          <c:layout>
            <c:manualLayout>
              <c:xMode val="edge"/>
              <c:yMode val="edge"/>
              <c:x val="0.43782647842211414"/>
              <c:y val="0.90142118738225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6507576"/>
        <c:crosses val="autoZero"/>
        <c:auto val="1"/>
        <c:lblAlgn val="ctr"/>
        <c:lblOffset val="100"/>
        <c:tickLblSkip val="1"/>
        <c:noMultiLvlLbl val="0"/>
      </c:catAx>
      <c:valAx>
        <c:axId val="54650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layout>
            <c:manualLayout>
              <c:xMode val="edge"/>
              <c:yMode val="edge"/>
              <c:x val="3.426900584795322E-2"/>
              <c:y val="0.45576365740740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650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37674055803266"/>
          <c:y val="0.14833108821206173"/>
          <c:w val="0.81827973310565094"/>
          <c:h val="0.68350996064975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Taul1!$E$109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0-B84D-8727-64E93837A6CE}"/>
              </c:ext>
            </c:extLst>
          </c:dPt>
          <c:val>
            <c:numRef>
              <c:f>Taul1!$E$110:$E$152</c:f>
              <c:numCache>
                <c:formatCode>0.00</c:formatCode>
                <c:ptCount val="43"/>
                <c:pt idx="0">
                  <c:v>0</c:v>
                </c:pt>
                <c:pt idx="1">
                  <c:v>-0.65359477124183007</c:v>
                </c:pt>
                <c:pt idx="2">
                  <c:v>-3.0534351145038165</c:v>
                </c:pt>
                <c:pt idx="3">
                  <c:v>0</c:v>
                </c:pt>
                <c:pt idx="4">
                  <c:v>-0.63291139240506333</c:v>
                </c:pt>
                <c:pt idx="5">
                  <c:v>-0.8771929824561403</c:v>
                </c:pt>
                <c:pt idx="6">
                  <c:v>0</c:v>
                </c:pt>
                <c:pt idx="7">
                  <c:v>0.75757575757575757</c:v>
                </c:pt>
                <c:pt idx="8">
                  <c:v>0</c:v>
                </c:pt>
                <c:pt idx="9">
                  <c:v>-0.67567567567567566</c:v>
                </c:pt>
                <c:pt idx="10">
                  <c:v>0.93457943925233633</c:v>
                </c:pt>
                <c:pt idx="11">
                  <c:v>0.76335877862595414</c:v>
                </c:pt>
                <c:pt idx="12">
                  <c:v>0</c:v>
                </c:pt>
                <c:pt idx="13">
                  <c:v>0</c:v>
                </c:pt>
                <c:pt idx="14">
                  <c:v>0.89285714285714279</c:v>
                </c:pt>
                <c:pt idx="15">
                  <c:v>-0.69444444444444442</c:v>
                </c:pt>
                <c:pt idx="16">
                  <c:v>0</c:v>
                </c:pt>
                <c:pt idx="17">
                  <c:v>0</c:v>
                </c:pt>
                <c:pt idx="18">
                  <c:v>-0.91743119266055051</c:v>
                </c:pt>
                <c:pt idx="19">
                  <c:v>13.475177304964539</c:v>
                </c:pt>
                <c:pt idx="20">
                  <c:v>-2.547770700636943</c:v>
                </c:pt>
                <c:pt idx="21">
                  <c:v>-1.0526315789473684</c:v>
                </c:pt>
                <c:pt idx="22">
                  <c:v>1.5384615384615385</c:v>
                </c:pt>
                <c:pt idx="23">
                  <c:v>0</c:v>
                </c:pt>
                <c:pt idx="24">
                  <c:v>0.6578947368421052</c:v>
                </c:pt>
                <c:pt idx="25">
                  <c:v>-3.6764705882352944</c:v>
                </c:pt>
                <c:pt idx="26">
                  <c:v>0</c:v>
                </c:pt>
                <c:pt idx="27">
                  <c:v>0.70422535211267612</c:v>
                </c:pt>
                <c:pt idx="28">
                  <c:v>0</c:v>
                </c:pt>
                <c:pt idx="29">
                  <c:v>0</c:v>
                </c:pt>
                <c:pt idx="30">
                  <c:v>1.0526315789473684</c:v>
                </c:pt>
                <c:pt idx="31">
                  <c:v>1.3513513513513513</c:v>
                </c:pt>
                <c:pt idx="32">
                  <c:v>0.66666666666666674</c:v>
                </c:pt>
                <c:pt idx="33">
                  <c:v>0.72463768115942029</c:v>
                </c:pt>
                <c:pt idx="34">
                  <c:v>0</c:v>
                </c:pt>
                <c:pt idx="35">
                  <c:v>-0.84745762711864403</c:v>
                </c:pt>
                <c:pt idx="36">
                  <c:v>0.70422535211267612</c:v>
                </c:pt>
                <c:pt idx="37">
                  <c:v>0.82644628099173556</c:v>
                </c:pt>
                <c:pt idx="38">
                  <c:v>-0.6211180124223602</c:v>
                </c:pt>
                <c:pt idx="39">
                  <c:v>0</c:v>
                </c:pt>
                <c:pt idx="40">
                  <c:v>0.80645161290322576</c:v>
                </c:pt>
                <c:pt idx="41">
                  <c:v>-1.25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0-B84D-8727-64E93837A6CE}"/>
            </c:ext>
          </c:extLst>
        </c:ser>
        <c:ser>
          <c:idx val="1"/>
          <c:order val="1"/>
          <c:tx>
            <c:strRef>
              <c:f>Taul1!$G$109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Taul1!$G$110:$G$152</c:f>
              <c:numCache>
                <c:formatCode>0.00</c:formatCode>
                <c:ptCount val="43"/>
                <c:pt idx="0">
                  <c:v>1.3422818791946309</c:v>
                </c:pt>
                <c:pt idx="1">
                  <c:v>1.3071895424836601</c:v>
                </c:pt>
                <c:pt idx="2">
                  <c:v>-2.2900763358778624</c:v>
                </c:pt>
                <c:pt idx="3">
                  <c:v>1.3422818791946309</c:v>
                </c:pt>
                <c:pt idx="4">
                  <c:v>0.63291139240506333</c:v>
                </c:pt>
                <c:pt idx="5">
                  <c:v>0.8771929824561403</c:v>
                </c:pt>
                <c:pt idx="6">
                  <c:v>0</c:v>
                </c:pt>
                <c:pt idx="7">
                  <c:v>2.2727272727272729</c:v>
                </c:pt>
                <c:pt idx="8">
                  <c:v>1.2903225806451613</c:v>
                </c:pt>
                <c:pt idx="9">
                  <c:v>-0.67567567567567566</c:v>
                </c:pt>
                <c:pt idx="10">
                  <c:v>2.8037383177570092</c:v>
                </c:pt>
                <c:pt idx="11">
                  <c:v>0.76335877862595414</c:v>
                </c:pt>
                <c:pt idx="12">
                  <c:v>1.5267175572519083</c:v>
                </c:pt>
                <c:pt idx="13">
                  <c:v>0</c:v>
                </c:pt>
                <c:pt idx="14">
                  <c:v>4.4642857142857144</c:v>
                </c:pt>
                <c:pt idx="15">
                  <c:v>0.69444444444444442</c:v>
                </c:pt>
                <c:pt idx="16">
                  <c:v>0</c:v>
                </c:pt>
                <c:pt idx="17">
                  <c:v>2.112676056338028</c:v>
                </c:pt>
                <c:pt idx="18">
                  <c:v>0.91743119266055051</c:v>
                </c:pt>
                <c:pt idx="19">
                  <c:v>1.4184397163120568</c:v>
                </c:pt>
                <c:pt idx="20">
                  <c:v>-0.63694267515923575</c:v>
                </c:pt>
                <c:pt idx="21">
                  <c:v>1.0526315789473684</c:v>
                </c:pt>
                <c:pt idx="22">
                  <c:v>1.5384615384615385</c:v>
                </c:pt>
                <c:pt idx="23">
                  <c:v>0.60240963855421692</c:v>
                </c:pt>
                <c:pt idx="24">
                  <c:v>1.9736842105263157</c:v>
                </c:pt>
                <c:pt idx="25">
                  <c:v>-2.9411764705882351</c:v>
                </c:pt>
                <c:pt idx="26">
                  <c:v>1.9230769230769231</c:v>
                </c:pt>
                <c:pt idx="27">
                  <c:v>0</c:v>
                </c:pt>
                <c:pt idx="28">
                  <c:v>3.296703296703297</c:v>
                </c:pt>
                <c:pt idx="29">
                  <c:v>2.3622047244094486</c:v>
                </c:pt>
                <c:pt idx="30">
                  <c:v>1.0526315789473684</c:v>
                </c:pt>
                <c:pt idx="31">
                  <c:v>1.3513513513513513</c:v>
                </c:pt>
                <c:pt idx="32">
                  <c:v>1.3333333333333335</c:v>
                </c:pt>
                <c:pt idx="33">
                  <c:v>0.72463768115942029</c:v>
                </c:pt>
                <c:pt idx="34">
                  <c:v>0.89285714285714279</c:v>
                </c:pt>
                <c:pt idx="35">
                  <c:v>-0.84745762711864403</c:v>
                </c:pt>
                <c:pt idx="36">
                  <c:v>2.112676056338028</c:v>
                </c:pt>
                <c:pt idx="37">
                  <c:v>2.4793388429752068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1.3605442176870748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70-B84D-8727-64E93837A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38018536"/>
        <c:axId val="538021160"/>
      </c:barChart>
      <c:catAx>
        <c:axId val="538018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3210649929895667"/>
              <c:y val="0.88813389861130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8021160"/>
        <c:crosses val="autoZero"/>
        <c:auto val="1"/>
        <c:lblAlgn val="ctr"/>
        <c:lblOffset val="100"/>
        <c:tickLblSkip val="1"/>
        <c:noMultiLvlLbl val="0"/>
      </c:catAx>
      <c:valAx>
        <c:axId val="538021160"/>
        <c:scaling>
          <c:orientation val="minMax"/>
          <c:max val="14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80185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13508593683855"/>
          <c:y val="0.1518212308482797"/>
          <c:w val="0.82235225637117937"/>
          <c:h val="0.68502672136099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Taul1!$E$161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Taul1!$E$162:$E$204</c:f>
              <c:numCache>
                <c:formatCode>0.00</c:formatCode>
                <c:ptCount val="43"/>
                <c:pt idx="0">
                  <c:v>-0.6896551724137937</c:v>
                </c:pt>
                <c:pt idx="1">
                  <c:v>-0.2341920374707262</c:v>
                </c:pt>
                <c:pt idx="2">
                  <c:v>-1.0526315789473693</c:v>
                </c:pt>
                <c:pt idx="3">
                  <c:v>0.44943820224719139</c:v>
                </c:pt>
                <c:pt idx="4">
                  <c:v>0.64102564102562976</c:v>
                </c:pt>
                <c:pt idx="5">
                  <c:v>-1.7751479289940844</c:v>
                </c:pt>
                <c:pt idx="6">
                  <c:v>1.2224938875305635</c:v>
                </c:pt>
                <c:pt idx="7">
                  <c:v>0.25380710659898498</c:v>
                </c:pt>
                <c:pt idx="8">
                  <c:v>0.42735042735041584</c:v>
                </c:pt>
                <c:pt idx="9">
                  <c:v>0.23094688221709028</c:v>
                </c:pt>
                <c:pt idx="10">
                  <c:v>2.0114942528735651</c:v>
                </c:pt>
                <c:pt idx="11">
                  <c:v>0.51813471502590724</c:v>
                </c:pt>
                <c:pt idx="12">
                  <c:v>1.2690355329949248</c:v>
                </c:pt>
                <c:pt idx="13">
                  <c:v>-0.82644628099173623</c:v>
                </c:pt>
                <c:pt idx="14">
                  <c:v>0</c:v>
                </c:pt>
                <c:pt idx="15">
                  <c:v>-0.45558086560364508</c:v>
                </c:pt>
                <c:pt idx="16">
                  <c:v>0</c:v>
                </c:pt>
                <c:pt idx="17">
                  <c:v>-1.6706443914081159</c:v>
                </c:pt>
                <c:pt idx="18">
                  <c:v>-1.2618296529968467</c:v>
                </c:pt>
                <c:pt idx="19">
                  <c:v>0</c:v>
                </c:pt>
                <c:pt idx="20">
                  <c:v>-0.62500000000000056</c:v>
                </c:pt>
                <c:pt idx="21">
                  <c:v>0.96463022508038676</c:v>
                </c:pt>
                <c:pt idx="22">
                  <c:v>1.9230769230769249</c:v>
                </c:pt>
                <c:pt idx="23">
                  <c:v>0.81300813008130157</c:v>
                </c:pt>
                <c:pt idx="24">
                  <c:v>-0.22172949002217313</c:v>
                </c:pt>
                <c:pt idx="25">
                  <c:v>-3.2745591939546626</c:v>
                </c:pt>
                <c:pt idx="26">
                  <c:v>0.34013605442176903</c:v>
                </c:pt>
                <c:pt idx="27">
                  <c:v>0.93457943925233722</c:v>
                </c:pt>
                <c:pt idx="28">
                  <c:v>0.74626865671641851</c:v>
                </c:pt>
                <c:pt idx="29">
                  <c:v>0.26315789473684231</c:v>
                </c:pt>
                <c:pt idx="30">
                  <c:v>2.4647887323943687</c:v>
                </c:pt>
                <c:pt idx="31">
                  <c:v>1.3729977116704819</c:v>
                </c:pt>
                <c:pt idx="32">
                  <c:v>0.91116173120729016</c:v>
                </c:pt>
                <c:pt idx="33">
                  <c:v>0.50890585241730324</c:v>
                </c:pt>
                <c:pt idx="34">
                  <c:v>0.2898550724637684</c:v>
                </c:pt>
                <c:pt idx="35">
                  <c:v>-1.6759776536312867</c:v>
                </c:pt>
                <c:pt idx="36">
                  <c:v>0</c:v>
                </c:pt>
                <c:pt idx="37">
                  <c:v>1.7191977077363914</c:v>
                </c:pt>
                <c:pt idx="38">
                  <c:v>-0.67114093959731602</c:v>
                </c:pt>
                <c:pt idx="39">
                  <c:v>-0.62305295950155815</c:v>
                </c:pt>
                <c:pt idx="40">
                  <c:v>-1.0666666666666678</c:v>
                </c:pt>
                <c:pt idx="41">
                  <c:v>-1.7777777777777792</c:v>
                </c:pt>
                <c:pt idx="42">
                  <c:v>-1.1547344110854514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6-BD40-A47C-C11679E11BA6}"/>
            </c:ext>
          </c:extLst>
        </c:ser>
        <c:ser>
          <c:idx val="1"/>
          <c:order val="1"/>
          <c:tx>
            <c:strRef>
              <c:f>Taul1!$G$161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Taul1!$G$162:$G$204</c:f>
              <c:numCache>
                <c:formatCode>0.00</c:formatCode>
                <c:ptCount val="43"/>
                <c:pt idx="0">
                  <c:v>1.3793103448275874</c:v>
                </c:pt>
                <c:pt idx="1">
                  <c:v>2.8103044496487142</c:v>
                </c:pt>
                <c:pt idx="2">
                  <c:v>0</c:v>
                </c:pt>
                <c:pt idx="3">
                  <c:v>3.5955056179775311</c:v>
                </c:pt>
                <c:pt idx="4">
                  <c:v>1.4957264957264851</c:v>
                </c:pt>
                <c:pt idx="5">
                  <c:v>1.7751479289940679</c:v>
                </c:pt>
                <c:pt idx="6">
                  <c:v>2.4449877750611271</c:v>
                </c:pt>
                <c:pt idx="7">
                  <c:v>1.776649746192895</c:v>
                </c:pt>
                <c:pt idx="8">
                  <c:v>0.85470085470084356</c:v>
                </c:pt>
                <c:pt idx="9">
                  <c:v>0.46189376443418056</c:v>
                </c:pt>
                <c:pt idx="10">
                  <c:v>2.2988505747126458</c:v>
                </c:pt>
                <c:pt idx="11">
                  <c:v>0.77720207253886076</c:v>
                </c:pt>
                <c:pt idx="12">
                  <c:v>2.7918781725888349</c:v>
                </c:pt>
                <c:pt idx="13">
                  <c:v>0</c:v>
                </c:pt>
                <c:pt idx="14">
                  <c:v>3.3536585365853688</c:v>
                </c:pt>
                <c:pt idx="15">
                  <c:v>2.0501138952164029</c:v>
                </c:pt>
                <c:pt idx="16">
                  <c:v>1.8018018018018036</c:v>
                </c:pt>
                <c:pt idx="17">
                  <c:v>1.6706443914081159</c:v>
                </c:pt>
                <c:pt idx="18">
                  <c:v>4.4164037854889626</c:v>
                </c:pt>
                <c:pt idx="19">
                  <c:v>2.6378896882494027</c:v>
                </c:pt>
                <c:pt idx="20">
                  <c:v>1.4583333333333348</c:v>
                </c:pt>
                <c:pt idx="21">
                  <c:v>1.6077170418006443</c:v>
                </c:pt>
                <c:pt idx="22">
                  <c:v>3.0219780219780246</c:v>
                </c:pt>
                <c:pt idx="23">
                  <c:v>2.0325203252032535</c:v>
                </c:pt>
                <c:pt idx="24">
                  <c:v>2.8824833702882509</c:v>
                </c:pt>
                <c:pt idx="25">
                  <c:v>-1.2594458438287164</c:v>
                </c:pt>
                <c:pt idx="26">
                  <c:v>4.4217687074829977</c:v>
                </c:pt>
                <c:pt idx="27">
                  <c:v>1.8691588785046744</c:v>
                </c:pt>
                <c:pt idx="28">
                  <c:v>5.9701492537313268</c:v>
                </c:pt>
                <c:pt idx="29">
                  <c:v>3.6842105263157925</c:v>
                </c:pt>
                <c:pt idx="30">
                  <c:v>1.0563380281690151</c:v>
                </c:pt>
                <c:pt idx="31">
                  <c:v>2.2883295194508029</c:v>
                </c:pt>
                <c:pt idx="32">
                  <c:v>0.22779043280182254</c:v>
                </c:pt>
                <c:pt idx="33">
                  <c:v>2.2900763358778646</c:v>
                </c:pt>
                <c:pt idx="34">
                  <c:v>2.0289855072463787</c:v>
                </c:pt>
                <c:pt idx="35">
                  <c:v>-1.117318435754191</c:v>
                </c:pt>
                <c:pt idx="36">
                  <c:v>2.1126760563380302</c:v>
                </c:pt>
                <c:pt idx="37">
                  <c:v>4.5845272206303775</c:v>
                </c:pt>
                <c:pt idx="38">
                  <c:v>0.44742729306487738</c:v>
                </c:pt>
                <c:pt idx="39">
                  <c:v>1.8691588785046744</c:v>
                </c:pt>
                <c:pt idx="40">
                  <c:v>-0.26666666666666694</c:v>
                </c:pt>
                <c:pt idx="41">
                  <c:v>-0.44444444444444481</c:v>
                </c:pt>
                <c:pt idx="42">
                  <c:v>1.3856812933025418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6-BD40-A47C-C11679E11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39851720"/>
        <c:axId val="539851392"/>
      </c:barChart>
      <c:catAx>
        <c:axId val="539851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519681067609298"/>
              <c:y val="0.897745407996398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9851392"/>
        <c:crosses val="autoZero"/>
        <c:auto val="1"/>
        <c:lblAlgn val="ctr"/>
        <c:lblOffset val="100"/>
        <c:tickLblSkip val="1"/>
        <c:noMultiLvlLbl val="0"/>
      </c:catAx>
      <c:valAx>
        <c:axId val="539851392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985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Taul1!$E$213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Taul1!$E$214:$E$256</c:f>
              <c:numCache>
                <c:formatCode>0.00</c:formatCode>
                <c:ptCount val="43"/>
                <c:pt idx="0">
                  <c:v>0.79185520361989659</c:v>
                </c:pt>
                <c:pt idx="1">
                  <c:v>0.60096153846153844</c:v>
                </c:pt>
                <c:pt idx="2">
                  <c:v>1.3347022587268964</c:v>
                </c:pt>
                <c:pt idx="3">
                  <c:v>0.650054171180941</c:v>
                </c:pt>
                <c:pt idx="4">
                  <c:v>0.22650056625141884</c:v>
                </c:pt>
                <c:pt idx="5">
                  <c:v>0.20703933747412304</c:v>
                </c:pt>
                <c:pt idx="6">
                  <c:v>0.11098779134296176</c:v>
                </c:pt>
                <c:pt idx="7">
                  <c:v>0</c:v>
                </c:pt>
                <c:pt idx="8">
                  <c:v>0.11520737327189923</c:v>
                </c:pt>
                <c:pt idx="9">
                  <c:v>0.65789473684209898</c:v>
                </c:pt>
                <c:pt idx="10">
                  <c:v>0.26490066225165942</c:v>
                </c:pt>
                <c:pt idx="11">
                  <c:v>0.57405281285878307</c:v>
                </c:pt>
                <c:pt idx="12">
                  <c:v>0.32292787944025525</c:v>
                </c:pt>
                <c:pt idx="13">
                  <c:v>0.59347181008902916</c:v>
                </c:pt>
                <c:pt idx="14">
                  <c:v>-0.2973240832507546</c:v>
                </c:pt>
                <c:pt idx="15">
                  <c:v>0.33076074972436287</c:v>
                </c:pt>
                <c:pt idx="16">
                  <c:v>0.3329633740288695</c:v>
                </c:pt>
                <c:pt idx="17">
                  <c:v>0.45819014891180493</c:v>
                </c:pt>
                <c:pt idx="18">
                  <c:v>0.30769230769230477</c:v>
                </c:pt>
                <c:pt idx="19">
                  <c:v>-0.11013215859030212</c:v>
                </c:pt>
                <c:pt idx="20">
                  <c:v>-0.45146726862301523</c:v>
                </c:pt>
                <c:pt idx="21">
                  <c:v>-0.36945812807881423</c:v>
                </c:pt>
                <c:pt idx="22">
                  <c:v>0.51229508196721318</c:v>
                </c:pt>
                <c:pt idx="23">
                  <c:v>-0.21208907741251626</c:v>
                </c:pt>
                <c:pt idx="24">
                  <c:v>0.11037527593819926</c:v>
                </c:pt>
                <c:pt idx="25">
                  <c:v>0.51020408163265307</c:v>
                </c:pt>
                <c:pt idx="26">
                  <c:v>0.29585798816567765</c:v>
                </c:pt>
                <c:pt idx="27">
                  <c:v>0.11723329425557859</c:v>
                </c:pt>
                <c:pt idx="28">
                  <c:v>0.81775700934579776</c:v>
                </c:pt>
                <c:pt idx="29">
                  <c:v>0.22779043280182557</c:v>
                </c:pt>
                <c:pt idx="30">
                  <c:v>1.5677491601343847</c:v>
                </c:pt>
                <c:pt idx="31">
                  <c:v>0.56882821387940841</c:v>
                </c:pt>
                <c:pt idx="32">
                  <c:v>0.91324200913243303</c:v>
                </c:pt>
                <c:pt idx="33">
                  <c:v>0.71005917159762644</c:v>
                </c:pt>
                <c:pt idx="34">
                  <c:v>0.21905805038335471</c:v>
                </c:pt>
                <c:pt idx="35">
                  <c:v>0</c:v>
                </c:pt>
                <c:pt idx="36">
                  <c:v>0.43572984749455956</c:v>
                </c:pt>
                <c:pt idx="37">
                  <c:v>0.49701789264413521</c:v>
                </c:pt>
                <c:pt idx="38">
                  <c:v>0.46728971962617488</c:v>
                </c:pt>
                <c:pt idx="39">
                  <c:v>0.11614401858305289</c:v>
                </c:pt>
                <c:pt idx="40">
                  <c:v>-0.11013215859030212</c:v>
                </c:pt>
                <c:pt idx="41">
                  <c:v>-0.26525198938991795</c:v>
                </c:pt>
                <c:pt idx="42">
                  <c:v>0.33821871476888066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7-7949-8A5C-0DFF5A6A7455}"/>
            </c:ext>
          </c:extLst>
        </c:ser>
        <c:ser>
          <c:idx val="1"/>
          <c:order val="1"/>
          <c:tx>
            <c:strRef>
              <c:f>Taul1!$G$213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Taul1!$G$214:$G$256</c:f>
              <c:numCache>
                <c:formatCode>0.00</c:formatCode>
                <c:ptCount val="43"/>
                <c:pt idx="0">
                  <c:v>1.8099547511312153</c:v>
                </c:pt>
                <c:pt idx="1">
                  <c:v>1.8028846153846152</c:v>
                </c:pt>
                <c:pt idx="2">
                  <c:v>1.6427104722792549</c:v>
                </c:pt>
                <c:pt idx="3">
                  <c:v>1.7334777898158273</c:v>
                </c:pt>
                <c:pt idx="4">
                  <c:v>0.90600226500565928</c:v>
                </c:pt>
                <c:pt idx="5">
                  <c:v>1.1387163561076694</c:v>
                </c:pt>
                <c:pt idx="6">
                  <c:v>1.5538290788013382</c:v>
                </c:pt>
                <c:pt idx="7">
                  <c:v>0.52410901467505233</c:v>
                </c:pt>
                <c:pt idx="8">
                  <c:v>0.69124423963134629</c:v>
                </c:pt>
                <c:pt idx="9">
                  <c:v>0.65789473684209898</c:v>
                </c:pt>
                <c:pt idx="10">
                  <c:v>0.52980132450331885</c:v>
                </c:pt>
                <c:pt idx="11">
                  <c:v>0.80367393800229947</c:v>
                </c:pt>
                <c:pt idx="12">
                  <c:v>0.96878363832076586</c:v>
                </c:pt>
                <c:pt idx="13">
                  <c:v>1.1869436201780443</c:v>
                </c:pt>
                <c:pt idx="14">
                  <c:v>0.594648166501481</c:v>
                </c:pt>
                <c:pt idx="15">
                  <c:v>1.2127894156560026</c:v>
                </c:pt>
                <c:pt idx="16">
                  <c:v>0.8879023307436309</c:v>
                </c:pt>
                <c:pt idx="17">
                  <c:v>1.0309278350515529</c:v>
                </c:pt>
                <c:pt idx="18">
                  <c:v>0.41025641025641607</c:v>
                </c:pt>
                <c:pt idx="19">
                  <c:v>0.88105726872246393</c:v>
                </c:pt>
                <c:pt idx="20">
                  <c:v>-0.22573363431149959</c:v>
                </c:pt>
                <c:pt idx="21">
                  <c:v>0.86206896551724488</c:v>
                </c:pt>
                <c:pt idx="22">
                  <c:v>1.1270491803278777</c:v>
                </c:pt>
                <c:pt idx="23">
                  <c:v>1.0604453870625663</c:v>
                </c:pt>
                <c:pt idx="24">
                  <c:v>1.2141280353200978</c:v>
                </c:pt>
                <c:pt idx="25">
                  <c:v>1.2244897959183703</c:v>
                </c:pt>
                <c:pt idx="26">
                  <c:v>1.5779092702169568</c:v>
                </c:pt>
                <c:pt idx="27">
                  <c:v>0.82063305978898349</c:v>
                </c:pt>
                <c:pt idx="28">
                  <c:v>1.1682242990654208</c:v>
                </c:pt>
                <c:pt idx="29">
                  <c:v>0.56947608200455579</c:v>
                </c:pt>
                <c:pt idx="30">
                  <c:v>2.3516237402015774</c:v>
                </c:pt>
                <c:pt idx="31">
                  <c:v>1.1376564277588168</c:v>
                </c:pt>
                <c:pt idx="32">
                  <c:v>1.2557077625570874</c:v>
                </c:pt>
                <c:pt idx="33">
                  <c:v>1.4201183431952698</c:v>
                </c:pt>
                <c:pt idx="34">
                  <c:v>1.2048192771084432</c:v>
                </c:pt>
                <c:pt idx="35">
                  <c:v>-0.23121387283237321</c:v>
                </c:pt>
                <c:pt idx="36">
                  <c:v>1.4161220043572955</c:v>
                </c:pt>
                <c:pt idx="37">
                  <c:v>2.4850894632206759</c:v>
                </c:pt>
                <c:pt idx="38">
                  <c:v>1.2850467289719727</c:v>
                </c:pt>
                <c:pt idx="39">
                  <c:v>1.2775842044134826</c:v>
                </c:pt>
                <c:pt idx="40">
                  <c:v>0.44052863436123979</c:v>
                </c:pt>
                <c:pt idx="41">
                  <c:v>0.53050397877984845</c:v>
                </c:pt>
                <c:pt idx="42">
                  <c:v>1.4656144306651604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97-7949-8A5C-0DFF5A6A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01320367"/>
        <c:axId val="1401359743"/>
      </c:barChart>
      <c:catAx>
        <c:axId val="14013203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2644276455457331"/>
              <c:y val="0.922761918288121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359743"/>
        <c:crosses val="autoZero"/>
        <c:auto val="1"/>
        <c:lblAlgn val="ctr"/>
        <c:lblOffset val="100"/>
        <c:tickLblSkip val="1"/>
        <c:noMultiLvlLbl val="0"/>
      </c:catAx>
      <c:valAx>
        <c:axId val="1401359743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32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97249856028541"/>
          <c:y val="0.14369080295227898"/>
          <c:w val="0.81879612316766226"/>
          <c:h val="0.6891690319322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Taul1!$E$265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6-6848-9AD1-5D8983D15FD6}"/>
              </c:ext>
            </c:extLst>
          </c:dPt>
          <c:val>
            <c:numRef>
              <c:f>Taul1!$E$266:$E$308</c:f>
              <c:numCache>
                <c:formatCode>0.00</c:formatCode>
                <c:ptCount val="43"/>
                <c:pt idx="0">
                  <c:v>1.3201320132013155</c:v>
                </c:pt>
                <c:pt idx="1">
                  <c:v>0.33557046979865057</c:v>
                </c:pt>
                <c:pt idx="2">
                  <c:v>-0.89285714285715545</c:v>
                </c:pt>
                <c:pt idx="3">
                  <c:v>0.32362459546926026</c:v>
                </c:pt>
                <c:pt idx="4">
                  <c:v>-1.0067114093959755</c:v>
                </c:pt>
                <c:pt idx="5">
                  <c:v>0.92024539877299738</c:v>
                </c:pt>
                <c:pt idx="6">
                  <c:v>-0.97402597402597624</c:v>
                </c:pt>
                <c:pt idx="7">
                  <c:v>0.31250000000000444</c:v>
                </c:pt>
                <c:pt idx="8">
                  <c:v>-0.34722222222222715</c:v>
                </c:pt>
                <c:pt idx="9">
                  <c:v>-0.32051282051281371</c:v>
                </c:pt>
                <c:pt idx="10">
                  <c:v>-0.86206896551723844</c:v>
                </c:pt>
                <c:pt idx="11">
                  <c:v>0.67567567567567333</c:v>
                </c:pt>
                <c:pt idx="12">
                  <c:v>-0.9708737864077579</c:v>
                </c:pt>
                <c:pt idx="13">
                  <c:v>1.4836795252225519</c:v>
                </c:pt>
                <c:pt idx="14">
                  <c:v>0.57971014492754447</c:v>
                </c:pt>
                <c:pt idx="15">
                  <c:v>0</c:v>
                </c:pt>
                <c:pt idx="16">
                  <c:v>0.33112582781457428</c:v>
                </c:pt>
                <c:pt idx="17">
                  <c:v>2.0270270270270196</c:v>
                </c:pt>
                <c:pt idx="18">
                  <c:v>0.89552238805969309</c:v>
                </c:pt>
                <c:pt idx="19">
                  <c:v>13.355048859934845</c:v>
                </c:pt>
                <c:pt idx="20">
                  <c:v>-2.4137931034482736</c:v>
                </c:pt>
                <c:pt idx="21">
                  <c:v>-2.4193548387096833</c:v>
                </c:pt>
                <c:pt idx="22">
                  <c:v>0</c:v>
                </c:pt>
                <c:pt idx="23">
                  <c:v>-0.94339622641509657</c:v>
                </c:pt>
                <c:pt idx="24">
                  <c:v>0.98360655737705149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0.33557046979865057</c:v>
                </c:pt>
                <c:pt idx="32">
                  <c:v>0.66889632107024366</c:v>
                </c:pt>
                <c:pt idx="33">
                  <c:v>1.0101010101010124</c:v>
                </c:pt>
                <c:pt idx="34">
                  <c:v>0</c:v>
                </c:pt>
                <c:pt idx="35">
                  <c:v>0.7017543859649098</c:v>
                </c:pt>
                <c:pt idx="36">
                  <c:v>1.3071895424836555</c:v>
                </c:pt>
                <c:pt idx="37">
                  <c:v>-0.28653295128940237</c:v>
                </c:pt>
                <c:pt idx="38">
                  <c:v>0.64935064935064701</c:v>
                </c:pt>
                <c:pt idx="39">
                  <c:v>0.7692307692307665</c:v>
                </c:pt>
                <c:pt idx="40">
                  <c:v>2.0000000000000049</c:v>
                </c:pt>
                <c:pt idx="41">
                  <c:v>0.24875621890545849</c:v>
                </c:pt>
                <c:pt idx="42">
                  <c:v>1.6611295681063121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56-6848-9AD1-5D8983D15FD6}"/>
            </c:ext>
          </c:extLst>
        </c:ser>
        <c:ser>
          <c:idx val="1"/>
          <c:order val="1"/>
          <c:tx>
            <c:strRef>
              <c:f>Taul1!$G$265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Taul1!$G$266:$G$308</c:f>
              <c:numCache>
                <c:formatCode>0.00</c:formatCode>
                <c:ptCount val="43"/>
                <c:pt idx="0">
                  <c:v>1.6501650165016499</c:v>
                </c:pt>
                <c:pt idx="1">
                  <c:v>0.33557046979865057</c:v>
                </c:pt>
                <c:pt idx="2">
                  <c:v>-0.89285714285715545</c:v>
                </c:pt>
                <c:pt idx="3">
                  <c:v>-0.32362459546924877</c:v>
                </c:pt>
                <c:pt idx="4">
                  <c:v>0</c:v>
                </c:pt>
                <c:pt idx="5">
                  <c:v>0.30674846625767305</c:v>
                </c:pt>
                <c:pt idx="6">
                  <c:v>-0.64935064935064701</c:v>
                </c:pt>
                <c:pt idx="7">
                  <c:v>0.93749999999999112</c:v>
                </c:pt>
                <c:pt idx="8">
                  <c:v>1.041666666666669</c:v>
                </c:pt>
                <c:pt idx="9">
                  <c:v>-0.64102564102563875</c:v>
                </c:pt>
                <c:pt idx="10">
                  <c:v>1.2931034482758652</c:v>
                </c:pt>
                <c:pt idx="11">
                  <c:v>0.67567567567567333</c:v>
                </c:pt>
                <c:pt idx="12">
                  <c:v>-0.32362459546924877</c:v>
                </c:pt>
                <c:pt idx="13">
                  <c:v>1.1869436201780372</c:v>
                </c:pt>
                <c:pt idx="14">
                  <c:v>1.4492753623188406</c:v>
                </c:pt>
                <c:pt idx="15">
                  <c:v>-0.33557046979866251</c:v>
                </c:pt>
                <c:pt idx="16">
                  <c:v>-0.66225165562913668</c:v>
                </c:pt>
                <c:pt idx="17">
                  <c:v>1.3513513513513467</c:v>
                </c:pt>
                <c:pt idx="18">
                  <c:v>-2.9850746268656714</c:v>
                </c:pt>
                <c:pt idx="19">
                  <c:v>-0.3257328990227944</c:v>
                </c:pt>
                <c:pt idx="20">
                  <c:v>-2.4137931034482736</c:v>
                </c:pt>
                <c:pt idx="21">
                  <c:v>0.40322580645160433</c:v>
                </c:pt>
                <c:pt idx="22">
                  <c:v>-0.57306590257878443</c:v>
                </c:pt>
                <c:pt idx="23">
                  <c:v>-0.31446540880503587</c:v>
                </c:pt>
                <c:pt idx="24">
                  <c:v>0.32786885245902103</c:v>
                </c:pt>
                <c:pt idx="25">
                  <c:v>-0.59523809523810367</c:v>
                </c:pt>
                <c:pt idx="26">
                  <c:v>-0.8356545961002706</c:v>
                </c:pt>
                <c:pt idx="27">
                  <c:v>-1.0600706713780943</c:v>
                </c:pt>
                <c:pt idx="28">
                  <c:v>-1.3745704467354025</c:v>
                </c:pt>
                <c:pt idx="29">
                  <c:v>-0.68259385665528771</c:v>
                </c:pt>
                <c:pt idx="30">
                  <c:v>2.3411371237458289</c:v>
                </c:pt>
                <c:pt idx="31">
                  <c:v>0</c:v>
                </c:pt>
                <c:pt idx="32">
                  <c:v>2.3411371237458289</c:v>
                </c:pt>
                <c:pt idx="33">
                  <c:v>-0.33670033670032951</c:v>
                </c:pt>
                <c:pt idx="34">
                  <c:v>0.33783783783783061</c:v>
                </c:pt>
                <c:pt idx="35">
                  <c:v>0</c:v>
                </c:pt>
                <c:pt idx="36">
                  <c:v>1.3071895424836555</c:v>
                </c:pt>
                <c:pt idx="37">
                  <c:v>0.28653295128940237</c:v>
                </c:pt>
                <c:pt idx="38">
                  <c:v>0.97402597402597624</c:v>
                </c:pt>
                <c:pt idx="39">
                  <c:v>-0.38461538461539008</c:v>
                </c:pt>
                <c:pt idx="40">
                  <c:v>0.6666666666666643</c:v>
                </c:pt>
                <c:pt idx="41">
                  <c:v>0.99502487562188691</c:v>
                </c:pt>
                <c:pt idx="42">
                  <c:v>1.328903654485045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56-6848-9AD1-5D8983D15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28716319"/>
        <c:axId val="1391693519"/>
      </c:barChart>
      <c:catAx>
        <c:axId val="1328716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2171276912617922"/>
              <c:y val="0.88872969477090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91693519"/>
        <c:crosses val="autoZero"/>
        <c:auto val="1"/>
        <c:lblAlgn val="ctr"/>
        <c:lblOffset val="100"/>
        <c:tickLblSkip val="1"/>
        <c:noMultiLvlLbl val="0"/>
      </c:catAx>
      <c:valAx>
        <c:axId val="1391693519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2871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8717831054229"/>
          <c:y val="0.14712320569049389"/>
          <c:w val="0.81892478052564588"/>
          <c:h val="0.6817440816640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Taul1!$E$317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Taul1!$E$318:$E$360</c:f>
              <c:numCache>
                <c:formatCode>0.00</c:formatCode>
                <c:ptCount val="43"/>
                <c:pt idx="0">
                  <c:v>0.58309037900874638</c:v>
                </c:pt>
                <c:pt idx="1">
                  <c:v>-0.27932960893854747</c:v>
                </c:pt>
                <c:pt idx="2">
                  <c:v>-2.0289855072463765</c:v>
                </c:pt>
                <c:pt idx="3">
                  <c:v>-0.59701492537313439</c:v>
                </c:pt>
                <c:pt idx="4">
                  <c:v>-1.4792899408284024</c:v>
                </c:pt>
                <c:pt idx="5">
                  <c:v>0.89020771513353114</c:v>
                </c:pt>
                <c:pt idx="6">
                  <c:v>-1.1695906432748537</c:v>
                </c:pt>
                <c:pt idx="7">
                  <c:v>0.59701492537313439</c:v>
                </c:pt>
                <c:pt idx="8">
                  <c:v>-0.30211480362537763</c:v>
                </c:pt>
                <c:pt idx="9">
                  <c:v>-0.8771929824561403</c:v>
                </c:pt>
                <c:pt idx="10">
                  <c:v>-0.97719869706840379</c:v>
                </c:pt>
                <c:pt idx="11">
                  <c:v>0.29498525073746312</c:v>
                </c:pt>
                <c:pt idx="12">
                  <c:v>-1.2048192771084338</c:v>
                </c:pt>
                <c:pt idx="13">
                  <c:v>0.90090090090090091</c:v>
                </c:pt>
                <c:pt idx="14">
                  <c:v>1.1730205278592376</c:v>
                </c:pt>
                <c:pt idx="15">
                  <c:v>-0.3048780487804878</c:v>
                </c:pt>
                <c:pt idx="16">
                  <c:v>0</c:v>
                </c:pt>
                <c:pt idx="17">
                  <c:v>1.7699115044247788</c:v>
                </c:pt>
                <c:pt idx="18">
                  <c:v>0.29069767441860467</c:v>
                </c:pt>
                <c:pt idx="19">
                  <c:v>13.609467455621301</c:v>
                </c:pt>
                <c:pt idx="20">
                  <c:v>-1.834862385321101</c:v>
                </c:pt>
                <c:pt idx="21">
                  <c:v>-1.9672131147540985</c:v>
                </c:pt>
                <c:pt idx="22">
                  <c:v>-0.28011204481792717</c:v>
                </c:pt>
                <c:pt idx="23">
                  <c:v>-0.59347181008902083</c:v>
                </c:pt>
                <c:pt idx="24">
                  <c:v>0.89020771513353114</c:v>
                </c:pt>
                <c:pt idx="25">
                  <c:v>-0.58309037900874638</c:v>
                </c:pt>
                <c:pt idx="26">
                  <c:v>-0.2824858757062147</c:v>
                </c:pt>
                <c:pt idx="27">
                  <c:v>-0.30120481927710846</c:v>
                </c:pt>
                <c:pt idx="28">
                  <c:v>-0.88235294117647056</c:v>
                </c:pt>
                <c:pt idx="29">
                  <c:v>-0.29940119760479045</c:v>
                </c:pt>
                <c:pt idx="30">
                  <c:v>-1.4925373134328357</c:v>
                </c:pt>
                <c:pt idx="31">
                  <c:v>0</c:v>
                </c:pt>
                <c:pt idx="32">
                  <c:v>-0.29239766081871343</c:v>
                </c:pt>
                <c:pt idx="33">
                  <c:v>0.28490028490028491</c:v>
                </c:pt>
                <c:pt idx="34">
                  <c:v>-0.30769230769230771</c:v>
                </c:pt>
                <c:pt idx="35">
                  <c:v>0.60606060606060608</c:v>
                </c:pt>
                <c:pt idx="36">
                  <c:v>0.90090090090090091</c:v>
                </c:pt>
                <c:pt idx="37">
                  <c:v>-0.86455331412103753</c:v>
                </c:pt>
                <c:pt idx="38">
                  <c:v>0</c:v>
                </c:pt>
                <c:pt idx="39">
                  <c:v>0.66225165562913912</c:v>
                </c:pt>
                <c:pt idx="40">
                  <c:v>1.8126888217522661</c:v>
                </c:pt>
                <c:pt idx="41">
                  <c:v>0.2808988764044944</c:v>
                </c:pt>
                <c:pt idx="42">
                  <c:v>1.1799410029498525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B-FF4E-B98D-B76AEFB3CECF}"/>
            </c:ext>
          </c:extLst>
        </c:ser>
        <c:ser>
          <c:idx val="1"/>
          <c:order val="1"/>
          <c:tx>
            <c:strRef>
              <c:f>Taul1!$G$317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Taul1!$G$318:$G$360</c:f>
              <c:numCache>
                <c:formatCode>0.00</c:formatCode>
                <c:ptCount val="43"/>
                <c:pt idx="0">
                  <c:v>-0.29154518950437319</c:v>
                </c:pt>
                <c:pt idx="1">
                  <c:v>-1.3966480446927374</c:v>
                </c:pt>
                <c:pt idx="2">
                  <c:v>-2.318840579710145</c:v>
                </c:pt>
                <c:pt idx="3">
                  <c:v>-2.0895522388059704</c:v>
                </c:pt>
                <c:pt idx="4">
                  <c:v>-0.8875739644970414</c:v>
                </c:pt>
                <c:pt idx="5">
                  <c:v>-0.89020771513353114</c:v>
                </c:pt>
                <c:pt idx="6">
                  <c:v>-2.3391812865497075</c:v>
                </c:pt>
                <c:pt idx="7">
                  <c:v>0.59701492537313439</c:v>
                </c:pt>
                <c:pt idx="8">
                  <c:v>0.60422960725075525</c:v>
                </c:pt>
                <c:pt idx="9">
                  <c:v>-1.1695906432748537</c:v>
                </c:pt>
                <c:pt idx="10">
                  <c:v>0.65146579804560267</c:v>
                </c:pt>
                <c:pt idx="11">
                  <c:v>0</c:v>
                </c:pt>
                <c:pt idx="12">
                  <c:v>-1.2048192771084338</c:v>
                </c:pt>
                <c:pt idx="13">
                  <c:v>0</c:v>
                </c:pt>
                <c:pt idx="14">
                  <c:v>1.1730205278592376</c:v>
                </c:pt>
                <c:pt idx="15">
                  <c:v>-1.2195121951219512</c:v>
                </c:pt>
                <c:pt idx="16">
                  <c:v>-1.7857142857142856</c:v>
                </c:pt>
                <c:pt idx="17">
                  <c:v>0.29498525073746312</c:v>
                </c:pt>
                <c:pt idx="18">
                  <c:v>-3.4883720930232558</c:v>
                </c:pt>
                <c:pt idx="19">
                  <c:v>-1.1834319526627219</c:v>
                </c:pt>
                <c:pt idx="20">
                  <c:v>-2.1406727828746175</c:v>
                </c:pt>
                <c:pt idx="21">
                  <c:v>-0.32786885245901637</c:v>
                </c:pt>
                <c:pt idx="22">
                  <c:v>-1.400560224089636</c:v>
                </c:pt>
                <c:pt idx="23">
                  <c:v>-1.1869436201780417</c:v>
                </c:pt>
                <c:pt idx="24">
                  <c:v>-0.89020771513353114</c:v>
                </c:pt>
                <c:pt idx="25">
                  <c:v>-1.749271137026239</c:v>
                </c:pt>
                <c:pt idx="26">
                  <c:v>-2.5423728813559325</c:v>
                </c:pt>
                <c:pt idx="27">
                  <c:v>-1.8072289156626504</c:v>
                </c:pt>
                <c:pt idx="28">
                  <c:v>-2.6470588235294117</c:v>
                </c:pt>
                <c:pt idx="29">
                  <c:v>-1.1976047904191618</c:v>
                </c:pt>
                <c:pt idx="30">
                  <c:v>-0.29850746268656719</c:v>
                </c:pt>
                <c:pt idx="31">
                  <c:v>-0.88495575221238942</c:v>
                </c:pt>
                <c:pt idx="32">
                  <c:v>0.8771929824561403</c:v>
                </c:pt>
                <c:pt idx="33">
                  <c:v>-1.4245014245014245</c:v>
                </c:pt>
                <c:pt idx="34">
                  <c:v>-1.2307692307692308</c:v>
                </c:pt>
                <c:pt idx="35">
                  <c:v>0.30303030303030304</c:v>
                </c:pt>
                <c:pt idx="36">
                  <c:v>0</c:v>
                </c:pt>
                <c:pt idx="37">
                  <c:v>-2.0172910662824206</c:v>
                </c:pt>
                <c:pt idx="38">
                  <c:v>-0.27777777777777779</c:v>
                </c:pt>
                <c:pt idx="39">
                  <c:v>-1.6556291390728477</c:v>
                </c:pt>
                <c:pt idx="40">
                  <c:v>0.30211480362537763</c:v>
                </c:pt>
                <c:pt idx="41">
                  <c:v>0.2808988764044944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B-FF4E-B98D-B76AEFB3C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01281103"/>
        <c:axId val="1384939007"/>
      </c:barChart>
      <c:catAx>
        <c:axId val="1401281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2607909806728705"/>
              <c:y val="0.89801808829623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4939007"/>
        <c:crosses val="autoZero"/>
        <c:auto val="1"/>
        <c:lblAlgn val="ctr"/>
        <c:lblOffset val="100"/>
        <c:tickLblSkip val="1"/>
        <c:noMultiLvlLbl val="0"/>
      </c:catAx>
      <c:valAx>
        <c:axId val="1384939007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281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74059092259167"/>
          <c:y val="0.14476546200955651"/>
          <c:w val="0.82285959281847698"/>
          <c:h val="0.6868443367655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Taul1!$E$369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Taul1!$E$370:$E$412</c:f>
              <c:numCache>
                <c:formatCode>0.00</c:formatCode>
                <c:ptCount val="43"/>
                <c:pt idx="0">
                  <c:v>0.78124999999999722</c:v>
                </c:pt>
                <c:pt idx="1">
                  <c:v>1.4084507042253596</c:v>
                </c:pt>
                <c:pt idx="2">
                  <c:v>0.69930069930069683</c:v>
                </c:pt>
                <c:pt idx="3">
                  <c:v>0</c:v>
                </c:pt>
                <c:pt idx="4">
                  <c:v>0.76335877862595147</c:v>
                </c:pt>
                <c:pt idx="5">
                  <c:v>0</c:v>
                </c:pt>
                <c:pt idx="6">
                  <c:v>-0.7812500000000111</c:v>
                </c:pt>
                <c:pt idx="7">
                  <c:v>0.79365079365079083</c:v>
                </c:pt>
                <c:pt idx="8">
                  <c:v>1.4598540145985481</c:v>
                </c:pt>
                <c:pt idx="9">
                  <c:v>0</c:v>
                </c:pt>
                <c:pt idx="10">
                  <c:v>0.57803468208091247</c:v>
                </c:pt>
                <c:pt idx="11">
                  <c:v>1.4388489208633042</c:v>
                </c:pt>
                <c:pt idx="12">
                  <c:v>1.4184397163120643</c:v>
                </c:pt>
                <c:pt idx="13">
                  <c:v>0.78740157480316086</c:v>
                </c:pt>
                <c:pt idx="14">
                  <c:v>0</c:v>
                </c:pt>
                <c:pt idx="15">
                  <c:v>-1.0810810810810774</c:v>
                </c:pt>
                <c:pt idx="16">
                  <c:v>0</c:v>
                </c:pt>
                <c:pt idx="17">
                  <c:v>-0.7575757575757549</c:v>
                </c:pt>
                <c:pt idx="18">
                  <c:v>0.81967213114755266</c:v>
                </c:pt>
                <c:pt idx="19">
                  <c:v>0</c:v>
                </c:pt>
                <c:pt idx="20">
                  <c:v>-0.60240963855422536</c:v>
                </c:pt>
                <c:pt idx="21">
                  <c:v>0</c:v>
                </c:pt>
                <c:pt idx="22">
                  <c:v>1.2345679012345634</c:v>
                </c:pt>
                <c:pt idx="23">
                  <c:v>0.78124999999999722</c:v>
                </c:pt>
                <c:pt idx="24">
                  <c:v>0</c:v>
                </c:pt>
                <c:pt idx="25">
                  <c:v>1.4084507042253596</c:v>
                </c:pt>
                <c:pt idx="26">
                  <c:v>0</c:v>
                </c:pt>
                <c:pt idx="27">
                  <c:v>0</c:v>
                </c:pt>
                <c:pt idx="28">
                  <c:v>0.72463768115941773</c:v>
                </c:pt>
                <c:pt idx="29">
                  <c:v>-0.79999999999999727</c:v>
                </c:pt>
                <c:pt idx="30">
                  <c:v>1.7857142857142898</c:v>
                </c:pt>
                <c:pt idx="31">
                  <c:v>-0.76335877862595147</c:v>
                </c:pt>
                <c:pt idx="32">
                  <c:v>-0.74626865671641518</c:v>
                </c:pt>
                <c:pt idx="33">
                  <c:v>0.71428571428571175</c:v>
                </c:pt>
                <c:pt idx="34">
                  <c:v>-0.61728395061727082</c:v>
                </c:pt>
                <c:pt idx="35">
                  <c:v>0</c:v>
                </c:pt>
                <c:pt idx="36">
                  <c:v>-0.71942446043165209</c:v>
                </c:pt>
                <c:pt idx="37">
                  <c:v>0</c:v>
                </c:pt>
                <c:pt idx="38">
                  <c:v>0.82644628099173256</c:v>
                </c:pt>
                <c:pt idx="39">
                  <c:v>-0.56818181818182623</c:v>
                </c:pt>
                <c:pt idx="40">
                  <c:v>1.3071895424836555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4-3646-9A18-48B3C528588E}"/>
            </c:ext>
          </c:extLst>
        </c:ser>
        <c:ser>
          <c:idx val="1"/>
          <c:order val="1"/>
          <c:tx>
            <c:strRef>
              <c:f>Taul1!$G$369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Taul1!$G$370:$G$412</c:f>
              <c:numCache>
                <c:formatCode>0.00</c:formatCode>
                <c:ptCount val="43"/>
                <c:pt idx="0">
                  <c:v>0.78124999999999722</c:v>
                </c:pt>
                <c:pt idx="1">
                  <c:v>1.4084507042253596</c:v>
                </c:pt>
                <c:pt idx="2">
                  <c:v>1.3986013986013937</c:v>
                </c:pt>
                <c:pt idx="3">
                  <c:v>0.72992700729928051</c:v>
                </c:pt>
                <c:pt idx="4">
                  <c:v>0.76335877862595147</c:v>
                </c:pt>
                <c:pt idx="5">
                  <c:v>0</c:v>
                </c:pt>
                <c:pt idx="6">
                  <c:v>-0.7812500000000111</c:v>
                </c:pt>
                <c:pt idx="7">
                  <c:v>0.79365079365079083</c:v>
                </c:pt>
                <c:pt idx="8">
                  <c:v>2.1897810218978155</c:v>
                </c:pt>
                <c:pt idx="9">
                  <c:v>0.79365079365079083</c:v>
                </c:pt>
                <c:pt idx="10">
                  <c:v>0.57803468208091247</c:v>
                </c:pt>
                <c:pt idx="11">
                  <c:v>0.71942446043165209</c:v>
                </c:pt>
                <c:pt idx="12">
                  <c:v>-0.70921985815602584</c:v>
                </c:pt>
                <c:pt idx="13">
                  <c:v>0</c:v>
                </c:pt>
                <c:pt idx="14">
                  <c:v>0.60606060606061463</c:v>
                </c:pt>
                <c:pt idx="15">
                  <c:v>0</c:v>
                </c:pt>
                <c:pt idx="16">
                  <c:v>-0.79999999999999727</c:v>
                </c:pt>
                <c:pt idx="17">
                  <c:v>-0.7575757575757549</c:v>
                </c:pt>
                <c:pt idx="18">
                  <c:v>1.6393442622950907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1.2345679012345634</c:v>
                </c:pt>
                <c:pt idx="23">
                  <c:v>0.78124999999999722</c:v>
                </c:pt>
                <c:pt idx="24">
                  <c:v>0.75757575757576834</c:v>
                </c:pt>
                <c:pt idx="25">
                  <c:v>1.4084507042253596</c:v>
                </c:pt>
                <c:pt idx="26">
                  <c:v>2.6845637583892641</c:v>
                </c:pt>
                <c:pt idx="27">
                  <c:v>0.71428571428571175</c:v>
                </c:pt>
                <c:pt idx="28">
                  <c:v>0.72463768115941773</c:v>
                </c:pt>
                <c:pt idx="29">
                  <c:v>0</c:v>
                </c:pt>
                <c:pt idx="30">
                  <c:v>2.3809523809523725</c:v>
                </c:pt>
                <c:pt idx="31">
                  <c:v>0.76335877862595147</c:v>
                </c:pt>
                <c:pt idx="32">
                  <c:v>0</c:v>
                </c:pt>
                <c:pt idx="33">
                  <c:v>1.4285714285714235</c:v>
                </c:pt>
                <c:pt idx="34">
                  <c:v>0.6172839506172928</c:v>
                </c:pt>
                <c:pt idx="35">
                  <c:v>-0.64516129032257841</c:v>
                </c:pt>
                <c:pt idx="36">
                  <c:v>0.71942446043165209</c:v>
                </c:pt>
                <c:pt idx="37">
                  <c:v>0.6172839506172928</c:v>
                </c:pt>
                <c:pt idx="38">
                  <c:v>0.82644628099173256</c:v>
                </c:pt>
                <c:pt idx="39">
                  <c:v>0.56818181818180602</c:v>
                </c:pt>
                <c:pt idx="40">
                  <c:v>1.3071895424836555</c:v>
                </c:pt>
                <c:pt idx="41">
                  <c:v>0.64102564102563875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4-3646-9A18-48B3C5285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401698751"/>
        <c:axId val="1401759999"/>
      </c:barChart>
      <c:catAx>
        <c:axId val="1401698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492365930599368"/>
              <c:y val="0.88857522205576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759999"/>
        <c:crosses val="autoZero"/>
        <c:auto val="1"/>
        <c:lblAlgn val="ctr"/>
        <c:lblOffset val="100"/>
        <c:tickLblSkip val="1"/>
        <c:noMultiLvlLbl val="0"/>
      </c:catAx>
      <c:valAx>
        <c:axId val="1401759999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69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39315045296756"/>
          <c:y val="0.15131261709903548"/>
          <c:w val="0.81009419185505038"/>
          <c:h val="0.67268157538671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Taul1!$E$421</c:f>
              <c:strCache>
                <c:ptCount val="1"/>
                <c:pt idx="0">
                  <c:v>50 %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Taul1!$E$422:$E$464</c:f>
              <c:numCache>
                <c:formatCode>0.00</c:formatCode>
                <c:ptCount val="43"/>
                <c:pt idx="0">
                  <c:v>-0.85836909871244638</c:v>
                </c:pt>
                <c:pt idx="1">
                  <c:v>-0.84033613445378152</c:v>
                </c:pt>
                <c:pt idx="2">
                  <c:v>1.5424164524421593</c:v>
                </c:pt>
                <c:pt idx="3">
                  <c:v>-0.4329004329004329</c:v>
                </c:pt>
                <c:pt idx="4">
                  <c:v>0.45045045045045046</c:v>
                </c:pt>
                <c:pt idx="5">
                  <c:v>0</c:v>
                </c:pt>
                <c:pt idx="6">
                  <c:v>-0.71770334928229662</c:v>
                </c:pt>
                <c:pt idx="7">
                  <c:v>1.0781671159029651</c:v>
                </c:pt>
                <c:pt idx="8">
                  <c:v>-0.66445182724252494</c:v>
                </c:pt>
                <c:pt idx="9">
                  <c:v>0</c:v>
                </c:pt>
                <c:pt idx="10">
                  <c:v>4.2105263157894735</c:v>
                </c:pt>
                <c:pt idx="11">
                  <c:v>1.773049645390071</c:v>
                </c:pt>
                <c:pt idx="12">
                  <c:v>0.29411764705882354</c:v>
                </c:pt>
                <c:pt idx="13">
                  <c:v>2.0408163265306123</c:v>
                </c:pt>
                <c:pt idx="14">
                  <c:v>1.3840830449826991</c:v>
                </c:pt>
                <c:pt idx="15">
                  <c:v>-0.41841004184100417</c:v>
                </c:pt>
                <c:pt idx="16">
                  <c:v>0.2857142857142857</c:v>
                </c:pt>
                <c:pt idx="17">
                  <c:v>3.7383177570093453</c:v>
                </c:pt>
                <c:pt idx="18">
                  <c:v>0</c:v>
                </c:pt>
                <c:pt idx="19">
                  <c:v>-1.6304347826086956</c:v>
                </c:pt>
                <c:pt idx="20">
                  <c:v>-0.86956521739130432</c:v>
                </c:pt>
                <c:pt idx="21">
                  <c:v>0</c:v>
                </c:pt>
                <c:pt idx="22">
                  <c:v>-0.79051383399209485</c:v>
                </c:pt>
                <c:pt idx="23">
                  <c:v>-1.2396694214876034</c:v>
                </c:pt>
                <c:pt idx="24">
                  <c:v>0.52356020942408377</c:v>
                </c:pt>
                <c:pt idx="25">
                  <c:v>3.169014084507042</c:v>
                </c:pt>
                <c:pt idx="26">
                  <c:v>-4.4444444444444446</c:v>
                </c:pt>
                <c:pt idx="27">
                  <c:v>-4.7244094488188972</c:v>
                </c:pt>
                <c:pt idx="28">
                  <c:v>-4.2613636363636358</c:v>
                </c:pt>
                <c:pt idx="29">
                  <c:v>-1.1560693641618496</c:v>
                </c:pt>
                <c:pt idx="30">
                  <c:v>-0.86956521739130432</c:v>
                </c:pt>
                <c:pt idx="31">
                  <c:v>-1.7391304347826086</c:v>
                </c:pt>
                <c:pt idx="32">
                  <c:v>1.2552301255230125</c:v>
                </c:pt>
                <c:pt idx="33">
                  <c:v>0.66225165562913912</c:v>
                </c:pt>
                <c:pt idx="34">
                  <c:v>0</c:v>
                </c:pt>
                <c:pt idx="35">
                  <c:v>0.24271844660194172</c:v>
                </c:pt>
                <c:pt idx="36">
                  <c:v>0.33670033670033667</c:v>
                </c:pt>
                <c:pt idx="37">
                  <c:v>-0.3395585738539898</c:v>
                </c:pt>
                <c:pt idx="38">
                  <c:v>-1.3574660633484164</c:v>
                </c:pt>
                <c:pt idx="39">
                  <c:v>-0.69930069930069927</c:v>
                </c:pt>
                <c:pt idx="40">
                  <c:v>-0.46082949308755761</c:v>
                </c:pt>
                <c:pt idx="41">
                  <c:v>-1.2658227848101267</c:v>
                </c:pt>
                <c:pt idx="42">
                  <c:v>-5.2631578947368416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F-AE4D-9F03-A55BCEF4D5A6}"/>
            </c:ext>
          </c:extLst>
        </c:ser>
        <c:ser>
          <c:idx val="1"/>
          <c:order val="1"/>
          <c:tx>
            <c:strRef>
              <c:f>Taul1!$G$421</c:f>
              <c:strCache>
                <c:ptCount val="1"/>
                <c:pt idx="0">
                  <c:v>25 %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Taul1!$G$422:$G$464</c:f>
              <c:numCache>
                <c:formatCode>0.00</c:formatCode>
                <c:ptCount val="43"/>
                <c:pt idx="0">
                  <c:v>-0.42918454935622319</c:v>
                </c:pt>
                <c:pt idx="1">
                  <c:v>-2.5210084033613445</c:v>
                </c:pt>
                <c:pt idx="2">
                  <c:v>-0.25706940874035988</c:v>
                </c:pt>
                <c:pt idx="3">
                  <c:v>-2.1645021645021645</c:v>
                </c:pt>
                <c:pt idx="4">
                  <c:v>-0.90090090090090091</c:v>
                </c:pt>
                <c:pt idx="5">
                  <c:v>-1.773049645390071</c:v>
                </c:pt>
                <c:pt idx="6">
                  <c:v>-1.1961722488038278</c:v>
                </c:pt>
                <c:pt idx="7">
                  <c:v>-1.6172506738544474</c:v>
                </c:pt>
                <c:pt idx="8">
                  <c:v>-0.99667774086378735</c:v>
                </c:pt>
                <c:pt idx="9">
                  <c:v>-1.7467248908296942</c:v>
                </c:pt>
                <c:pt idx="10">
                  <c:v>3.5087719298245612</c:v>
                </c:pt>
                <c:pt idx="11">
                  <c:v>0.3546099290780142</c:v>
                </c:pt>
                <c:pt idx="12">
                  <c:v>-0.58823529411764708</c:v>
                </c:pt>
                <c:pt idx="13">
                  <c:v>0.51020408163265307</c:v>
                </c:pt>
                <c:pt idx="14">
                  <c:v>-0.34602076124567477</c:v>
                </c:pt>
                <c:pt idx="15">
                  <c:v>-0.83682008368200833</c:v>
                </c:pt>
                <c:pt idx="16">
                  <c:v>-1.4285714285714286</c:v>
                </c:pt>
                <c:pt idx="17">
                  <c:v>2.8037383177570092</c:v>
                </c:pt>
                <c:pt idx="18">
                  <c:v>-0.89552238805970152</c:v>
                </c:pt>
                <c:pt idx="19">
                  <c:v>-0.54347826086956519</c:v>
                </c:pt>
                <c:pt idx="20">
                  <c:v>-1.1594202898550725</c:v>
                </c:pt>
                <c:pt idx="21">
                  <c:v>-1.7857142857142856</c:v>
                </c:pt>
                <c:pt idx="22">
                  <c:v>-2.3715415019762842</c:v>
                </c:pt>
                <c:pt idx="23">
                  <c:v>-0.82644628099173556</c:v>
                </c:pt>
                <c:pt idx="24">
                  <c:v>-0.52356020942408377</c:v>
                </c:pt>
                <c:pt idx="25">
                  <c:v>0.35211267605633806</c:v>
                </c:pt>
                <c:pt idx="26">
                  <c:v>-2.2222222222222223</c:v>
                </c:pt>
                <c:pt idx="27">
                  <c:v>-7.8740157480314963</c:v>
                </c:pt>
                <c:pt idx="28">
                  <c:v>-5.3977272727272725</c:v>
                </c:pt>
                <c:pt idx="29">
                  <c:v>-2.8901734104046244</c:v>
                </c:pt>
                <c:pt idx="30">
                  <c:v>0</c:v>
                </c:pt>
                <c:pt idx="31">
                  <c:v>-0.86956521739130432</c:v>
                </c:pt>
                <c:pt idx="32">
                  <c:v>2.510460251046025</c:v>
                </c:pt>
                <c:pt idx="33">
                  <c:v>-1.9867549668874174</c:v>
                </c:pt>
                <c:pt idx="34">
                  <c:v>-4.1131105398457581</c:v>
                </c:pt>
                <c:pt idx="35">
                  <c:v>-2.6699029126213589</c:v>
                </c:pt>
                <c:pt idx="36">
                  <c:v>-1.3468013468013467</c:v>
                </c:pt>
                <c:pt idx="37">
                  <c:v>-2.037351443123939</c:v>
                </c:pt>
                <c:pt idx="38">
                  <c:v>-2.2624434389140271</c:v>
                </c:pt>
                <c:pt idx="39">
                  <c:v>-2.7972027972027971</c:v>
                </c:pt>
                <c:pt idx="40">
                  <c:v>-0.92165898617511521</c:v>
                </c:pt>
                <c:pt idx="41">
                  <c:v>-1.89873417721519</c:v>
                </c:pt>
                <c:pt idx="42">
                  <c:v>-5.2631578947368416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F-AE4D-9F03-A55BCEF4D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19366392"/>
        <c:axId val="619366720"/>
      </c:barChart>
      <c:catAx>
        <c:axId val="619366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Näytenumero</a:t>
                </a:r>
              </a:p>
            </c:rich>
          </c:tx>
          <c:layout>
            <c:manualLayout>
              <c:xMode val="edge"/>
              <c:yMode val="edge"/>
              <c:x val="0.4550508638270192"/>
              <c:y val="0.893083879318443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9366720"/>
        <c:crosses val="autoZero"/>
        <c:auto val="1"/>
        <c:lblAlgn val="ctr"/>
        <c:lblOffset val="100"/>
        <c:tickLblSkip val="1"/>
        <c:noMultiLvlLbl val="0"/>
      </c:catAx>
      <c:valAx>
        <c:axId val="619366720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Bias%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936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0.16355</cdr:x>
      <cdr:y>0.14662</cdr:y>
    </cdr:from>
    <cdr:to>
      <cdr:x>0.97291</cdr:x>
      <cdr:y>0.14937</cdr:y>
    </cdr:to>
    <cdr:cxnSp macro="">
      <cdr:nvCxnSpPr>
        <cdr:cNvPr id="11" name="Suora yhdysviiva 10">
          <a:extLst xmlns:a="http://schemas.openxmlformats.org/drawingml/2006/main">
            <a:ext uri="{FF2B5EF4-FFF2-40B4-BE49-F238E27FC236}">
              <a16:creationId xmlns:a16="http://schemas.microsoft.com/office/drawing/2014/main" id="{004EFA51-517F-49EF-9A55-FC973F061EEF}"/>
            </a:ext>
          </a:extLst>
        </cdr:cNvPr>
        <cdr:cNvCxnSpPr/>
      </cdr:nvCxnSpPr>
      <cdr:spPr>
        <a:xfrm xmlns:a="http://schemas.openxmlformats.org/drawingml/2006/main">
          <a:off x="776287" y="423863"/>
          <a:ext cx="3841750" cy="7938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0.15133</cdr:x>
      <cdr:y>0.82867</cdr:y>
    </cdr:from>
    <cdr:to>
      <cdr:x>0.96733</cdr:x>
      <cdr:y>0.83086</cdr:y>
    </cdr:to>
    <cdr:cxnSp macro="">
      <cdr:nvCxnSpPr>
        <cdr:cNvPr id="15" name="Suora yhdysviiva 14">
          <a:extLst xmlns:a="http://schemas.openxmlformats.org/drawingml/2006/main">
            <a:ext uri="{FF2B5EF4-FFF2-40B4-BE49-F238E27FC236}">
              <a16:creationId xmlns:a16="http://schemas.microsoft.com/office/drawing/2014/main" id="{443FC8E8-6AA3-4DE7-8358-69BA326803C6}"/>
            </a:ext>
          </a:extLst>
        </cdr:cNvPr>
        <cdr:cNvCxnSpPr/>
      </cdr:nvCxnSpPr>
      <cdr:spPr>
        <a:xfrm xmlns:a="http://schemas.openxmlformats.org/drawingml/2006/main" flipV="1">
          <a:off x="720725" y="2395538"/>
          <a:ext cx="3886200" cy="63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0.14423</cdr:x>
      <cdr:y>0.58018</cdr:y>
    </cdr:from>
    <cdr:to>
      <cdr:x>0.95548</cdr:x>
      <cdr:y>0.58201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C6786BC7-F878-0645-9052-7A4DE2634E1F}"/>
            </a:ext>
          </a:extLst>
        </cdr:cNvPr>
        <cdr:cNvCxnSpPr/>
      </cdr:nvCxnSpPr>
      <cdr:spPr>
        <a:xfrm xmlns:a="http://schemas.openxmlformats.org/drawingml/2006/main">
          <a:off x="808807" y="1977031"/>
          <a:ext cx="4549436" cy="6236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chemeClr val="accent6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0.14767</cdr:x>
      <cdr:y>0.10271</cdr:y>
    </cdr:from>
    <cdr:to>
      <cdr:x>0.94905</cdr:x>
      <cdr:y>0.10525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FEFE22AE-076C-46D7-AB77-DD406DC9C562}"/>
            </a:ext>
          </a:extLst>
        </cdr:cNvPr>
        <cdr:cNvCxnSpPr/>
      </cdr:nvCxnSpPr>
      <cdr:spPr>
        <a:xfrm xmlns:a="http://schemas.openxmlformats.org/drawingml/2006/main">
          <a:off x="828116" y="350004"/>
          <a:ext cx="4494068" cy="865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0.15453</cdr:x>
      <cdr:y>0.46677</cdr:y>
    </cdr:from>
    <cdr:to>
      <cdr:x>0.95162</cdr:x>
      <cdr:y>0.46812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4577E569-28BA-4737-BFBB-07FAA57BE2DD}"/>
            </a:ext>
          </a:extLst>
        </cdr:cNvPr>
        <cdr:cNvCxnSpPr/>
      </cdr:nvCxnSpPr>
      <cdr:spPr>
        <a:xfrm xmlns:a="http://schemas.openxmlformats.org/drawingml/2006/main">
          <a:off x="834387" y="1259987"/>
          <a:ext cx="4303811" cy="364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0.16931</cdr:x>
      <cdr:y>0.61997</cdr:y>
    </cdr:from>
    <cdr:to>
      <cdr:x>0.9612</cdr:x>
      <cdr:y>0.62187</cdr:y>
    </cdr:to>
    <cdr:cxnSp macro="">
      <cdr:nvCxnSpPr>
        <cdr:cNvPr id="6" name="Suora yhdysviiva 5">
          <a:extLst xmlns:a="http://schemas.openxmlformats.org/drawingml/2006/main">
            <a:ext uri="{FF2B5EF4-FFF2-40B4-BE49-F238E27FC236}">
              <a16:creationId xmlns:a16="http://schemas.microsoft.com/office/drawing/2014/main" id="{18AF3658-3E67-4D09-B847-F9556B379CEB}"/>
            </a:ext>
          </a:extLst>
        </cdr:cNvPr>
        <cdr:cNvCxnSpPr/>
      </cdr:nvCxnSpPr>
      <cdr:spPr>
        <a:xfrm xmlns:a="http://schemas.openxmlformats.org/drawingml/2006/main" flipV="1">
          <a:off x="914151" y="1673538"/>
          <a:ext cx="4275735" cy="51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0.14344</cdr:x>
      <cdr:y>0.24195</cdr:y>
    </cdr:from>
    <cdr:to>
      <cdr:x>0.96872</cdr:x>
      <cdr:y>0.24195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F5AE59F6-DDBB-4E18-81C0-9498ADA7E1A1}"/>
            </a:ext>
          </a:extLst>
        </cdr:cNvPr>
        <cdr:cNvCxnSpPr/>
      </cdr:nvCxnSpPr>
      <cdr:spPr>
        <a:xfrm xmlns:a="http://schemas.openxmlformats.org/drawingml/2006/main" flipV="1">
          <a:off x="763034" y="875277"/>
          <a:ext cx="4389991" cy="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0.13933</cdr:x>
      <cdr:y>0.68457</cdr:y>
    </cdr:from>
    <cdr:to>
      <cdr:x>0.95798</cdr:x>
      <cdr:y>0.68731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C877845F-9C68-4EC9-B360-532DE54BB860}"/>
            </a:ext>
          </a:extLst>
        </cdr:cNvPr>
        <cdr:cNvCxnSpPr/>
      </cdr:nvCxnSpPr>
      <cdr:spPr>
        <a:xfrm xmlns:a="http://schemas.openxmlformats.org/drawingml/2006/main" flipV="1">
          <a:off x="741162" y="2476500"/>
          <a:ext cx="4354713" cy="991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0.14677</cdr:x>
      <cdr:y>0.10559</cdr:y>
    </cdr:from>
    <cdr:to>
      <cdr:x>0.96889</cdr:x>
      <cdr:y>0.10559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49B426D-C4CA-44BE-8F92-D4243C665170}"/>
            </a:ext>
          </a:extLst>
        </cdr:cNvPr>
        <cdr:cNvCxnSpPr/>
      </cdr:nvCxnSpPr>
      <cdr:spPr>
        <a:xfrm xmlns:a="http://schemas.openxmlformats.org/drawingml/2006/main">
          <a:off x="690816" y="316276"/>
          <a:ext cx="386953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0.14424</cdr:x>
      <cdr:y>0.83106</cdr:y>
    </cdr:from>
    <cdr:to>
      <cdr:x>0.96889</cdr:x>
      <cdr:y>0.83304</cdr:y>
    </cdr:to>
    <cdr:cxnSp macro="">
      <cdr:nvCxnSpPr>
        <cdr:cNvPr id="6" name="Suora yhdysviiva 5">
          <a:extLst xmlns:a="http://schemas.openxmlformats.org/drawingml/2006/main">
            <a:ext uri="{FF2B5EF4-FFF2-40B4-BE49-F238E27FC236}">
              <a16:creationId xmlns:a16="http://schemas.microsoft.com/office/drawing/2014/main" id="{D4FBC99A-5C41-4865-A30A-2DB24BD5DF3E}"/>
            </a:ext>
          </a:extLst>
        </cdr:cNvPr>
        <cdr:cNvCxnSpPr/>
      </cdr:nvCxnSpPr>
      <cdr:spPr>
        <a:xfrm xmlns:a="http://schemas.openxmlformats.org/drawingml/2006/main" flipV="1">
          <a:off x="678910" y="2489166"/>
          <a:ext cx="3881437" cy="595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0.13359</cdr:x>
      <cdr:y>0.24803</cdr:y>
    </cdr:from>
    <cdr:to>
      <cdr:x>0.95885</cdr:x>
      <cdr:y>0.24803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B7EDA370-68FE-4F07-BF21-186B17FC5469}"/>
            </a:ext>
          </a:extLst>
        </cdr:cNvPr>
        <cdr:cNvCxnSpPr/>
      </cdr:nvCxnSpPr>
      <cdr:spPr>
        <a:xfrm xmlns:a="http://schemas.openxmlformats.org/drawingml/2006/main">
          <a:off x="631230" y="769166"/>
          <a:ext cx="3899647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0.13477</cdr:x>
      <cdr:y>0.72682</cdr:y>
    </cdr:from>
    <cdr:to>
      <cdr:x>0.95411</cdr:x>
      <cdr:y>0.72682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5EA72FBA-477E-4EA1-A738-1BC43CE88828}"/>
            </a:ext>
          </a:extLst>
        </cdr:cNvPr>
        <cdr:cNvCxnSpPr/>
      </cdr:nvCxnSpPr>
      <cdr:spPr>
        <a:xfrm xmlns:a="http://schemas.openxmlformats.org/drawingml/2006/main">
          <a:off x="636833" y="2253945"/>
          <a:ext cx="387163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0.14203</cdr:x>
      <cdr:y>0.14061</cdr:y>
    </cdr:from>
    <cdr:to>
      <cdr:x>0.95364</cdr:x>
      <cdr:y>0.14061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0510CF78-C3D7-4E3C-A858-BF4586B71FED}"/>
            </a:ext>
          </a:extLst>
        </cdr:cNvPr>
        <cdr:cNvCxnSpPr/>
      </cdr:nvCxnSpPr>
      <cdr:spPr>
        <a:xfrm xmlns:a="http://schemas.openxmlformats.org/drawingml/2006/main">
          <a:off x="668712" y="434570"/>
          <a:ext cx="382120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0.14203</cdr:x>
      <cdr:y>0.84219</cdr:y>
    </cdr:from>
    <cdr:to>
      <cdr:x>0.95364</cdr:x>
      <cdr:y>0.84219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461642E6-0FC7-43F7-B22B-153C86295B76}"/>
            </a:ext>
          </a:extLst>
        </cdr:cNvPr>
        <cdr:cNvCxnSpPr/>
      </cdr:nvCxnSpPr>
      <cdr:spPr>
        <a:xfrm xmlns:a="http://schemas.openxmlformats.org/drawingml/2006/main">
          <a:off x="668712" y="2602909"/>
          <a:ext cx="382120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0.13839</cdr:x>
      <cdr:y>0.21212</cdr:y>
    </cdr:from>
    <cdr:to>
      <cdr:x>0.96726</cdr:x>
      <cdr:y>0.21212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354DFC20-7EEB-4496-9FEC-91CF6FF50C19}"/>
            </a:ext>
          </a:extLst>
        </cdr:cNvPr>
        <cdr:cNvCxnSpPr/>
      </cdr:nvCxnSpPr>
      <cdr:spPr>
        <a:xfrm xmlns:a="http://schemas.openxmlformats.org/drawingml/2006/main">
          <a:off x="946588" y="916358"/>
          <a:ext cx="566947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0.14137</cdr:x>
      <cdr:y>0.82563</cdr:y>
    </cdr:from>
    <cdr:to>
      <cdr:x>0.96726</cdr:x>
      <cdr:y>0.82563</cdr:y>
    </cdr:to>
    <cdr:cxnSp macro="">
      <cdr:nvCxnSpPr>
        <cdr:cNvPr id="7" name="Suora yhdysviiva 6">
          <a:extLst xmlns:a="http://schemas.openxmlformats.org/drawingml/2006/main">
            <a:ext uri="{FF2B5EF4-FFF2-40B4-BE49-F238E27FC236}">
              <a16:creationId xmlns:a16="http://schemas.microsoft.com/office/drawing/2014/main" id="{687ED609-C448-4ED3-8D62-F5BC640E5387}"/>
            </a:ext>
          </a:extLst>
        </cdr:cNvPr>
        <cdr:cNvCxnSpPr/>
      </cdr:nvCxnSpPr>
      <cdr:spPr>
        <a:xfrm xmlns:a="http://schemas.openxmlformats.org/drawingml/2006/main">
          <a:off x="754063" y="2638426"/>
          <a:ext cx="4405313" cy="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0.15102</cdr:x>
      <cdr:y>0.42695</cdr:y>
    </cdr:from>
    <cdr:to>
      <cdr:x>0.96685</cdr:x>
      <cdr:y>0.42695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51253F2C-077E-4B3F-94C1-3D4A0E1EF895}"/>
            </a:ext>
          </a:extLst>
        </cdr:cNvPr>
        <cdr:cNvCxnSpPr/>
      </cdr:nvCxnSpPr>
      <cdr:spPr>
        <a:xfrm xmlns:a="http://schemas.openxmlformats.org/drawingml/2006/main">
          <a:off x="805558" y="1427982"/>
          <a:ext cx="435161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0.15214</cdr:x>
      <cdr:y>0.73901</cdr:y>
    </cdr:from>
    <cdr:to>
      <cdr:x>0.97064</cdr:x>
      <cdr:y>0.73901</cdr:y>
    </cdr:to>
    <cdr:cxnSp macro="">
      <cdr:nvCxnSpPr>
        <cdr:cNvPr id="6" name="Suora yhdysviiva 5">
          <a:extLst xmlns:a="http://schemas.openxmlformats.org/drawingml/2006/main">
            <a:ext uri="{FF2B5EF4-FFF2-40B4-BE49-F238E27FC236}">
              <a16:creationId xmlns:a16="http://schemas.microsoft.com/office/drawing/2014/main" id="{C4A88F6F-9D9B-427F-AA49-06AD485D189D}"/>
            </a:ext>
          </a:extLst>
        </cdr:cNvPr>
        <cdr:cNvCxnSpPr/>
      </cdr:nvCxnSpPr>
      <cdr:spPr>
        <a:xfrm xmlns:a="http://schemas.openxmlformats.org/drawingml/2006/main">
          <a:off x="814388" y="2481264"/>
          <a:ext cx="43815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0.14672</cdr:x>
      <cdr:y>0.26259</cdr:y>
    </cdr:from>
    <cdr:to>
      <cdr:x>0.97298</cdr:x>
      <cdr:y>0.2663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53DD6BF3-7E72-431C-AADC-51C17D870498}"/>
            </a:ext>
          </a:extLst>
        </cdr:cNvPr>
        <cdr:cNvCxnSpPr/>
      </cdr:nvCxnSpPr>
      <cdr:spPr>
        <a:xfrm xmlns:a="http://schemas.openxmlformats.org/drawingml/2006/main" flipV="1">
          <a:off x="782242" y="844153"/>
          <a:ext cx="4405312" cy="1190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0.14783</cdr:x>
      <cdr:y>0.83481</cdr:y>
    </cdr:from>
    <cdr:to>
      <cdr:x>0.9674</cdr:x>
      <cdr:y>0.83481</cdr:y>
    </cdr:to>
    <cdr:cxnSp macro="">
      <cdr:nvCxnSpPr>
        <cdr:cNvPr id="7" name="Suora yhdysviiva 6">
          <a:extLst xmlns:a="http://schemas.openxmlformats.org/drawingml/2006/main">
            <a:ext uri="{FF2B5EF4-FFF2-40B4-BE49-F238E27FC236}">
              <a16:creationId xmlns:a16="http://schemas.microsoft.com/office/drawing/2014/main" id="{FBDAF55A-4BAC-4F2B-AB90-C1535FA7EE77}"/>
            </a:ext>
          </a:extLst>
        </cdr:cNvPr>
        <cdr:cNvCxnSpPr/>
      </cdr:nvCxnSpPr>
      <cdr:spPr>
        <a:xfrm xmlns:a="http://schemas.openxmlformats.org/drawingml/2006/main">
          <a:off x="788195" y="2683669"/>
          <a:ext cx="436959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0.11592</cdr:x>
      <cdr:y>0.09763</cdr:y>
    </cdr:from>
    <cdr:to>
      <cdr:x>0.95753</cdr:x>
      <cdr:y>0.09763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4A144ADD-A56E-49C3-A425-E5A436E08C12}"/>
            </a:ext>
          </a:extLst>
        </cdr:cNvPr>
        <cdr:cNvCxnSpPr/>
      </cdr:nvCxnSpPr>
      <cdr:spPr>
        <a:xfrm xmlns:a="http://schemas.openxmlformats.org/drawingml/2006/main">
          <a:off x="774012" y="424809"/>
          <a:ext cx="561945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0.12191</cdr:x>
      <cdr:y>0.88646</cdr:y>
    </cdr:from>
    <cdr:to>
      <cdr:x>0.96706</cdr:x>
      <cdr:y>0.88829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8B1B42D5-ACC2-4309-993B-108C85A5ACB3}"/>
            </a:ext>
          </a:extLst>
        </cdr:cNvPr>
        <cdr:cNvCxnSpPr/>
      </cdr:nvCxnSpPr>
      <cdr:spPr>
        <a:xfrm xmlns:a="http://schemas.openxmlformats.org/drawingml/2006/main">
          <a:off x="814025" y="3857273"/>
          <a:ext cx="5643088" cy="796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0.15087</cdr:x>
      <cdr:y>0.48887</cdr:y>
    </cdr:from>
    <cdr:to>
      <cdr:x>0.96662</cdr:x>
      <cdr:y>0.48887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F3C433F5-18BE-446F-8723-F10E6C60A938}"/>
            </a:ext>
          </a:extLst>
        </cdr:cNvPr>
        <cdr:cNvCxnSpPr/>
      </cdr:nvCxnSpPr>
      <cdr:spPr>
        <a:xfrm xmlns:a="http://schemas.openxmlformats.org/drawingml/2006/main">
          <a:off x="717551" y="1463676"/>
          <a:ext cx="387985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0.15087</cdr:x>
      <cdr:y>0.83245</cdr:y>
    </cdr:from>
    <cdr:to>
      <cdr:x>0.96929</cdr:x>
      <cdr:y>0.83245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65FAE5BA-E555-481D-8B2E-020F4E93B832}"/>
            </a:ext>
          </a:extLst>
        </cdr:cNvPr>
        <cdr:cNvCxnSpPr/>
      </cdr:nvCxnSpPr>
      <cdr:spPr>
        <a:xfrm xmlns:a="http://schemas.openxmlformats.org/drawingml/2006/main">
          <a:off x="717551" y="2492376"/>
          <a:ext cx="389255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0.15155</cdr:x>
      <cdr:y>0.82743</cdr:y>
    </cdr:from>
    <cdr:to>
      <cdr:x>0.97225</cdr:x>
      <cdr:y>0.82743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0A116A4-76C5-40E4-AB2E-1A164C32B75F}"/>
            </a:ext>
          </a:extLst>
        </cdr:cNvPr>
        <cdr:cNvCxnSpPr/>
      </cdr:nvCxnSpPr>
      <cdr:spPr>
        <a:xfrm xmlns:a="http://schemas.openxmlformats.org/drawingml/2006/main">
          <a:off x="901700" y="2892425"/>
          <a:ext cx="488315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0.15155</cdr:x>
      <cdr:y>0.48592</cdr:y>
    </cdr:from>
    <cdr:to>
      <cdr:x>0.96905</cdr:x>
      <cdr:y>0.48592</cdr:y>
    </cdr:to>
    <cdr:cxnSp macro="">
      <cdr:nvCxnSpPr>
        <cdr:cNvPr id="6" name="Suora yhdysviiva 5">
          <a:extLst xmlns:a="http://schemas.openxmlformats.org/drawingml/2006/main">
            <a:ext uri="{FF2B5EF4-FFF2-40B4-BE49-F238E27FC236}">
              <a16:creationId xmlns:a16="http://schemas.microsoft.com/office/drawing/2014/main" id="{10528D47-B37C-4E31-BB1B-226FBCF5A78A}"/>
            </a:ext>
          </a:extLst>
        </cdr:cNvPr>
        <cdr:cNvCxnSpPr/>
      </cdr:nvCxnSpPr>
      <cdr:spPr>
        <a:xfrm xmlns:a="http://schemas.openxmlformats.org/drawingml/2006/main">
          <a:off x="901700" y="1698625"/>
          <a:ext cx="48641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0.14728</cdr:x>
      <cdr:y>0.14503</cdr:y>
    </cdr:from>
    <cdr:to>
      <cdr:x>0.96599</cdr:x>
      <cdr:y>0.14503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F748FB3C-786C-4016-BE38-DF74D51660EC}"/>
            </a:ext>
          </a:extLst>
        </cdr:cNvPr>
        <cdr:cNvCxnSpPr/>
      </cdr:nvCxnSpPr>
      <cdr:spPr>
        <a:xfrm xmlns:a="http://schemas.openxmlformats.org/drawingml/2006/main">
          <a:off x="696120" y="431006"/>
          <a:ext cx="386953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0.14602</cdr:x>
      <cdr:y>0.83013</cdr:y>
    </cdr:from>
    <cdr:to>
      <cdr:x>0.96851</cdr:x>
      <cdr:y>0.83213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D70BE28F-2885-42A0-A3C0-59D8E20653E0}"/>
            </a:ext>
          </a:extLst>
        </cdr:cNvPr>
        <cdr:cNvCxnSpPr/>
      </cdr:nvCxnSpPr>
      <cdr:spPr>
        <a:xfrm xmlns:a="http://schemas.openxmlformats.org/drawingml/2006/main" flipV="1">
          <a:off x="690167" y="2466975"/>
          <a:ext cx="3887390" cy="595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0.16014</cdr:x>
      <cdr:y>0.14824</cdr:y>
    </cdr:from>
    <cdr:to>
      <cdr:x>0.96843</cdr:x>
      <cdr:y>0.15034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FF9154E5-7A42-499D-AA96-E964936AD9B2}"/>
            </a:ext>
          </a:extLst>
        </cdr:cNvPr>
        <cdr:cNvCxnSpPr/>
      </cdr:nvCxnSpPr>
      <cdr:spPr>
        <a:xfrm xmlns:a="http://schemas.openxmlformats.org/drawingml/2006/main">
          <a:off x="754856" y="421482"/>
          <a:ext cx="3810000" cy="59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0.16014</cdr:x>
      <cdr:y>0.82454</cdr:y>
    </cdr:from>
    <cdr:to>
      <cdr:x>0.96843</cdr:x>
      <cdr:y>0.82454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80866FD2-AA2A-4B3E-8DD9-675EFD97B699}"/>
            </a:ext>
          </a:extLst>
        </cdr:cNvPr>
        <cdr:cNvCxnSpPr/>
      </cdr:nvCxnSpPr>
      <cdr:spPr>
        <a:xfrm xmlns:a="http://schemas.openxmlformats.org/drawingml/2006/main">
          <a:off x="754856" y="2344342"/>
          <a:ext cx="3810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4109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98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06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1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629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3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2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91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79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59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62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5.11.2022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11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eus.fi/handle/10024/7033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751537" cy="3848521"/>
          </a:xfrm>
        </p:spPr>
        <p:txBody>
          <a:bodyPr anchor="ctr">
            <a:normAutofit/>
          </a:bodyPr>
          <a:lstStyle/>
          <a:p>
            <a:pPr algn="r"/>
            <a:r>
              <a:rPr lang="fi-FI" sz="4600"/>
              <a:t>EDTA:n ja veren poikkeavan suhteen vaikutus täydellisen verenkuvan tuloksiin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19870" y="1480929"/>
            <a:ext cx="2593610" cy="384852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/>
              <a:t>Mari Oravamäki &amp; Mirva Tuominen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DDAA3-B199-3741-AFD0-3E5AC8BE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>
            <a:normAutofit fontScale="90000"/>
          </a:bodyPr>
          <a:lstStyle/>
          <a:p>
            <a:r>
              <a:rPr lang="fi-FI" dirty="0"/>
              <a:t>MCV tulokset</a:t>
            </a:r>
            <a:br>
              <a:rPr lang="fi-FI" dirty="0"/>
            </a:br>
            <a:r>
              <a:rPr lang="fi-FI" sz="2400" dirty="0"/>
              <a:t>(MCV = punasolujen keskitilavuus)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A65D6-B571-C24E-9E3A-CCA72CF5C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37857" cy="466725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5%)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0,34%</a:t>
            </a:r>
          </a:p>
          <a:p>
            <a:pPr lvl="1"/>
            <a:r>
              <a:rPr lang="fi-FI" dirty="0"/>
              <a:t>25% = 1,08%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1FCB85C-0053-F24B-9C12-70A7CECE7E7D}"/>
              </a:ext>
              <a:ext uri="{147F2762-F138-4A5C-976F-8EAC2B608ADB}">
                <a16:predDERef xmlns:a16="http://schemas.microsoft.com/office/drawing/2014/main" pred="{7121C8B3-A7EB-E64F-B84B-222473E712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0941503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4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8FAC52-3F6F-4C4B-8197-A5158693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>
            <a:normAutofit fontScale="90000"/>
          </a:bodyPr>
          <a:lstStyle/>
          <a:p>
            <a:r>
              <a:rPr lang="fi-FI" dirty="0"/>
              <a:t>MCH tulokset</a:t>
            </a:r>
            <a:br>
              <a:rPr lang="fi-FI" dirty="0"/>
            </a:br>
            <a:r>
              <a:rPr lang="fi-FI" sz="2400" dirty="0"/>
              <a:t>(MCH = punasolun hemoglobiinin keskimäärä)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959C00-FC78-A542-A089-A19AD607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81549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5%)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0,50%</a:t>
            </a:r>
          </a:p>
          <a:p>
            <a:pPr lvl="1"/>
            <a:r>
              <a:rPr lang="fi-FI" dirty="0"/>
              <a:t>25% = 0,14%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121C8B3-A7EB-E64F-B84B-222473E712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3951842"/>
              </p:ext>
            </p:extLst>
          </p:nvPr>
        </p:nvGraphicFramePr>
        <p:xfrm>
          <a:off x="4519749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242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A398A8-F3BB-0848-A27A-88B730E9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fi-FI" dirty="0"/>
              <a:t>MCHC tulokset</a:t>
            </a:r>
            <a:br>
              <a:rPr lang="fi-FI" dirty="0"/>
            </a:br>
            <a:r>
              <a:rPr lang="fi-FI" sz="2400" dirty="0"/>
              <a:t>(MCHC = punasolujen keskimääräinen hemoglobiinipitoisuus litrassa punasoluja)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8B0A0-53B0-B54C-8BF6-35E7F882F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5874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5%)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0,18%</a:t>
            </a:r>
          </a:p>
          <a:p>
            <a:pPr lvl="1"/>
            <a:r>
              <a:rPr lang="fi-FI" dirty="0"/>
              <a:t>25% = -0,90%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6ACDEA16-1879-4948-8D03-3486F9B761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811640"/>
              </p:ext>
            </p:extLst>
          </p:nvPr>
        </p:nvGraphicFramePr>
        <p:xfrm>
          <a:off x="4664074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80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2D506-E6E4-E148-A72B-02A3BFEF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 fontScale="90000"/>
          </a:bodyPr>
          <a:lstStyle/>
          <a:p>
            <a:r>
              <a:rPr lang="fi-FI" dirty="0"/>
              <a:t>RDW tulokset</a:t>
            </a:r>
            <a:br>
              <a:rPr lang="fi-FI" dirty="0"/>
            </a:br>
            <a:r>
              <a:rPr lang="fi-FI" sz="2400" dirty="0"/>
              <a:t>(RDW = punasolujen koon vaihtelua kuvaava kokojakauma-arvo)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9333CB-F1E5-7A44-BD52-DFAD06B32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3675600" cy="466724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10%)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0,29%</a:t>
            </a:r>
          </a:p>
          <a:p>
            <a:pPr lvl="1"/>
            <a:r>
              <a:rPr lang="fi-FI" dirty="0"/>
              <a:t>25% = 0,63%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B7E22C1E-52E5-CE4F-A4B1-D409B164D723}"/>
              </a:ext>
              <a:ext uri="{147F2762-F138-4A5C-976F-8EAC2B608ADB}">
                <a16:predDERef xmlns:a16="http://schemas.microsoft.com/office/drawing/2014/main" pred="{08DB9919-831E-4242-A09D-BBEAD12D7A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7332384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2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13BB84-3F10-9E49-B2D5-192EDC98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fi-FI" dirty="0"/>
              <a:t>Trombosyyttitulokset</a:t>
            </a:r>
            <a:br>
              <a:rPr lang="fi-FI" dirty="0"/>
            </a:br>
            <a:r>
              <a:rPr lang="fi-FI" sz="2400" dirty="0"/>
              <a:t>(Trombosyytti = verihiutale)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E083-C8FA-614C-AF9F-E7D47A2E2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675599" cy="466725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15%)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-0,28%</a:t>
            </a:r>
          </a:p>
          <a:p>
            <a:pPr lvl="1"/>
            <a:r>
              <a:rPr lang="fi-FI" dirty="0"/>
              <a:t>25% = -1,38%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9BC91C39-3D70-45B0-8317-0732D7BFBC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5331140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CC9723-E8D0-8D47-9E36-11BF2FD8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/>
          <a:lstStyle/>
          <a:p>
            <a:r>
              <a:rPr lang="fi-FI" err="1"/>
              <a:t>Neutrofiilitulokset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79DEB-2951-B04C-B82C-6977FCEB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75600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10%)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-0,73%</a:t>
            </a:r>
          </a:p>
          <a:p>
            <a:pPr lvl="1"/>
            <a:r>
              <a:rPr lang="fi-FI" dirty="0"/>
              <a:t>25% = -0,32%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8A40389D-98A7-5242-9AFC-89611F40D0D6}"/>
              </a:ext>
              <a:ext uri="{147F2762-F138-4A5C-976F-8EAC2B608ADB}">
                <a16:predDERef xmlns:a16="http://schemas.microsoft.com/office/drawing/2014/main" pred="{94D14541-5453-2E4C-92AB-8D19619AD3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0957106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12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8FFF6-3B90-8945-BF9D-2CFB3F0D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/>
          <a:lstStyle/>
          <a:p>
            <a:r>
              <a:rPr lang="fi-FI" err="1"/>
              <a:t>Eosinofiilitulokset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E79B4F-A12B-304E-A866-D234E1EBA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75600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Seitsemän näyteparia ylittää sallitun rajan (± 30%)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-0,68%</a:t>
            </a:r>
          </a:p>
          <a:p>
            <a:pPr lvl="1"/>
            <a:r>
              <a:rPr lang="fi-FI" dirty="0"/>
              <a:t>25% = -1,60%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94D14541-5453-2E4C-92AB-8D19619AD3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9915587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12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2B842-8C27-6146-B25E-E7DF961F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fi-FI" err="1"/>
              <a:t>Basofiilitulokset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C97668-70B8-8540-9DCD-AE09EBD6E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675601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Kuusi näyteparia ylittää sallitun rajan (± 50%)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1,94%</a:t>
            </a:r>
          </a:p>
          <a:p>
            <a:pPr lvl="1"/>
            <a:r>
              <a:rPr lang="fi-FI" dirty="0"/>
              <a:t>25% = -0,55%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62A9369-D74F-9244-B8AF-C6583AD182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683797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14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2F3E5-FB4B-854E-8AAB-C9A96F92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fi-FI" err="1"/>
              <a:t>Monosyyttitulokset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3F9D1-9781-DD4E-B680-F04F5175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75600" cy="466725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30%)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0,00%</a:t>
            </a:r>
          </a:p>
          <a:p>
            <a:pPr lvl="1"/>
            <a:r>
              <a:rPr lang="fi-FI" dirty="0"/>
              <a:t>25% = -0,81%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E3711E80-2243-8348-9186-A327B293D3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3422562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25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BFCB6-3BC7-104B-90FE-8E5EFF8E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fi-FI"/>
              <a:t>Lymfosyyttitulokset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CD9EC2-B8D8-7743-869B-A0F293393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75600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10%)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-0,25%</a:t>
            </a:r>
          </a:p>
          <a:p>
            <a:pPr lvl="1"/>
            <a:r>
              <a:rPr lang="fi-FI" dirty="0"/>
              <a:t>25% = -0,91%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DC2D309-3553-5D41-9A23-A3CF100AA1CB}"/>
              </a:ext>
              <a:ext uri="{147F2762-F138-4A5C-976F-8EAC2B608ADB}">
                <a16:predDERef xmlns:a16="http://schemas.microsoft.com/office/drawing/2014/main" pred="{41640A01-86E3-6849-A626-E95DE28EE2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706099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97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183D0-1656-664E-AA5C-068F1415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78B945-7FF7-304C-9859-E4B8B992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fi-FI" dirty="0"/>
          </a:p>
          <a:p>
            <a:r>
              <a:rPr lang="fi-FI" dirty="0"/>
              <a:t>Täydellinen verenkuvatutkimus on yleisesti pyydetty laboratoriotutkimus</a:t>
            </a:r>
          </a:p>
          <a:p>
            <a:r>
              <a:rPr lang="fi-FI" dirty="0"/>
              <a:t>Etelä-Pohjanmaan sairaanhoitopiirissä täydelliseen verenkuvaan sisältyy perusverenkuva ja trombosyytit (PVK+T), leukosyyttien erittelylaskenta (B-</a:t>
            </a:r>
            <a:r>
              <a:rPr lang="fi-FI" dirty="0" err="1"/>
              <a:t>Diffi</a:t>
            </a:r>
            <a:r>
              <a:rPr lang="fi-FI" dirty="0"/>
              <a:t>) sekä </a:t>
            </a:r>
            <a:r>
              <a:rPr lang="fi-FI" dirty="0" err="1"/>
              <a:t>retikulosyytit</a:t>
            </a:r>
            <a:r>
              <a:rPr lang="fi-FI" dirty="0"/>
              <a:t> (E-</a:t>
            </a:r>
            <a:r>
              <a:rPr lang="fi-FI" dirty="0" err="1"/>
              <a:t>Retik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PVK+T  -tutkimukseen sisältyvät seuraavat osatutkimukset: B-</a:t>
            </a:r>
            <a:r>
              <a:rPr lang="fi-FI" dirty="0" err="1"/>
              <a:t>Leuk</a:t>
            </a:r>
            <a:r>
              <a:rPr lang="fi-FI" dirty="0"/>
              <a:t>, B-</a:t>
            </a:r>
            <a:r>
              <a:rPr lang="fi-FI" dirty="0" err="1"/>
              <a:t>Eryt</a:t>
            </a:r>
            <a:r>
              <a:rPr lang="fi-FI" dirty="0"/>
              <a:t>, B-Hb, B-HKR, E-MCV, E-MCH, E-MCHC, E-RDW ja B-</a:t>
            </a:r>
            <a:r>
              <a:rPr lang="fi-FI" dirty="0" err="1"/>
              <a:t>Trom</a:t>
            </a:r>
            <a:endParaRPr lang="fi-FI" dirty="0"/>
          </a:p>
          <a:p>
            <a:pPr lvl="1"/>
            <a:r>
              <a:rPr lang="fi-FI" dirty="0"/>
              <a:t>Leukosyyttien erittelylaskentaan sisältyvät seuraavat osatutkimukset: </a:t>
            </a:r>
            <a:r>
              <a:rPr lang="fi-FI" dirty="0" err="1"/>
              <a:t>Neutrofiilit</a:t>
            </a:r>
            <a:r>
              <a:rPr lang="fi-FI" dirty="0"/>
              <a:t>, </a:t>
            </a:r>
            <a:r>
              <a:rPr lang="fi-FI" dirty="0" err="1"/>
              <a:t>eosinofiilit</a:t>
            </a:r>
            <a:r>
              <a:rPr lang="fi-FI" dirty="0"/>
              <a:t>, </a:t>
            </a:r>
            <a:r>
              <a:rPr lang="fi-FI" dirty="0" err="1"/>
              <a:t>basofiilit</a:t>
            </a:r>
            <a:r>
              <a:rPr lang="fi-FI" dirty="0"/>
              <a:t>, </a:t>
            </a:r>
            <a:r>
              <a:rPr lang="fi-FI" dirty="0" err="1"/>
              <a:t>monosyytit</a:t>
            </a:r>
            <a:r>
              <a:rPr lang="fi-FI" dirty="0"/>
              <a:t> ja lymfosyytit</a:t>
            </a:r>
          </a:p>
          <a:p>
            <a:r>
              <a:rPr lang="fi-FI" dirty="0"/>
              <a:t>Täydellistä verenkuvaa käytetään </a:t>
            </a:r>
          </a:p>
          <a:p>
            <a:pPr lvl="1" indent="-383540"/>
            <a:r>
              <a:rPr lang="fi-FI" sz="2100" dirty="0"/>
              <a:t>infektiotautien ja hematologisten sairauksien diagnostiikkaan ja seurantaan</a:t>
            </a:r>
          </a:p>
          <a:p>
            <a:pPr lvl="1" indent="-383540"/>
            <a:r>
              <a:rPr lang="fi-FI" sz="2100" dirty="0"/>
              <a:t>allergisten sairauksien ja loistautien diagnostiikkaan</a:t>
            </a:r>
          </a:p>
          <a:p>
            <a:pPr lvl="1" indent="-383540"/>
            <a:r>
              <a:rPr lang="fi-FI" sz="2100" dirty="0"/>
              <a:t>luuydintoksisen lääkehoidon seurantaan</a:t>
            </a:r>
            <a:endParaRPr lang="fi-FI" dirty="0"/>
          </a:p>
          <a:p>
            <a:pPr marL="383540" indent="-383540"/>
            <a:r>
              <a:rPr lang="fi-FI" dirty="0"/>
              <a:t>Verinäytteenotto on joskus haastavaa ja näyteputki saattaa jäädä vajaaksi,  siksi haluttiin selvittää voidaanko vajaatäyttöisistä EDTA-putkista saada luotettavia täydellisen verenkuvan tuloksia</a:t>
            </a:r>
          </a:p>
          <a:p>
            <a:pPr marL="383540" indent="-383540"/>
            <a:r>
              <a:rPr lang="fi-FI" dirty="0"/>
              <a:t>Opinnäytetyö tehtiin yhteistyössä Etelä-Pohjanmaan sairaanhoitopiirin Kliinisen kemian ja mikrobiologian toimintayksikön kanssa</a:t>
            </a:r>
          </a:p>
        </p:txBody>
      </p:sp>
    </p:spTree>
    <p:extLst>
      <p:ext uri="{BB962C8B-B14F-4D97-AF65-F5344CB8AC3E}">
        <p14:creationId xmlns:p14="http://schemas.microsoft.com/office/powerpoint/2010/main" val="42510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E4C1D-A7DA-164B-BAF4-E41AF473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Retikulosyyttitulokset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Retikulosyytti</a:t>
            </a:r>
            <a:r>
              <a:rPr lang="fi-FI" sz="2400" dirty="0"/>
              <a:t> = punasolun varhaismuoto)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7D1DD7-737B-F942-9835-D3A819128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3675600" cy="466724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30%)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(±20%) sisällä molemmissa vertailusarjoissa </a:t>
            </a:r>
          </a:p>
          <a:p>
            <a:pPr lvl="1"/>
            <a:r>
              <a:rPr lang="fi-FI" dirty="0"/>
              <a:t>50% = 1,20%</a:t>
            </a:r>
          </a:p>
          <a:p>
            <a:pPr lvl="1"/>
            <a:r>
              <a:rPr lang="fi-FI" dirty="0"/>
              <a:t>25% = 1,52%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41640A01-86E3-6849-A626-E95DE28EE2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4277498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48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DA966-AA7A-9949-B00D-E347917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CD36E1-5B44-594E-BE1F-E63452A6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Kaikkien osatutkimusten </a:t>
            </a:r>
            <a:r>
              <a:rPr lang="fi-FI" sz="2400" b="1" dirty="0"/>
              <a:t>näyteparien </a:t>
            </a:r>
            <a:r>
              <a:rPr lang="fi-FI" sz="2400" b="1" dirty="0" err="1"/>
              <a:t>bias</a:t>
            </a:r>
            <a:r>
              <a:rPr lang="fi-FI" sz="2400" b="1" dirty="0"/>
              <a:t>%:en keskiarvot </a:t>
            </a:r>
            <a:r>
              <a:rPr lang="fi-FI" sz="2400" dirty="0"/>
              <a:t>olivat tulostasovertailurajojen sisällä. Tämän perusteella </a:t>
            </a:r>
            <a:r>
              <a:rPr lang="fi-FI" sz="2400" dirty="0" err="1"/>
              <a:t>EDTA:n</a:t>
            </a:r>
            <a:r>
              <a:rPr lang="fi-FI" sz="2400" dirty="0"/>
              <a:t> ja veren poikkeavalla suhteella ei ole vaikutusta täydellisen verenkuvan tuloksiin kummassakaan vertailusarjassa</a:t>
            </a:r>
          </a:p>
          <a:p>
            <a:r>
              <a:rPr lang="fi-FI" sz="2400" dirty="0"/>
              <a:t>Useiden osatutkimusten kohdalla myös kaikkien yksittäisten näyteparien </a:t>
            </a:r>
            <a:r>
              <a:rPr lang="fi-FI" sz="2400" dirty="0" err="1"/>
              <a:t>bias</a:t>
            </a:r>
            <a:r>
              <a:rPr lang="fi-FI" sz="2400" dirty="0"/>
              <a:t>%:t olivat tulostasovertailurajojen sisäpuolella</a:t>
            </a:r>
          </a:p>
          <a:p>
            <a:r>
              <a:rPr lang="fi-FI" sz="2400" dirty="0"/>
              <a:t>Joidenkin osatutkimusten kohdalla yksittäisten näyteparien </a:t>
            </a:r>
            <a:r>
              <a:rPr lang="fi-FI" sz="2400" dirty="0" err="1"/>
              <a:t>bias</a:t>
            </a:r>
            <a:r>
              <a:rPr lang="fi-FI" sz="2400" dirty="0"/>
              <a:t>%:t oli tulostasovertailurajan yli, mutta niillä ei ollut vaikutusta </a:t>
            </a:r>
            <a:r>
              <a:rPr lang="fi-FI" sz="2400" dirty="0" err="1"/>
              <a:t>bias</a:t>
            </a:r>
            <a:r>
              <a:rPr lang="fi-FI" sz="2400" dirty="0"/>
              <a:t>%:n keskiarvoon</a:t>
            </a:r>
          </a:p>
        </p:txBody>
      </p:sp>
    </p:spTree>
    <p:extLst>
      <p:ext uri="{BB962C8B-B14F-4D97-AF65-F5344CB8AC3E}">
        <p14:creationId xmlns:p14="http://schemas.microsoft.com/office/powerpoint/2010/main" val="281881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AB11A-CE69-0632-6E4B-E122103B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56775"/>
          </a:xfrm>
        </p:spPr>
        <p:txBody>
          <a:bodyPr>
            <a:normAutofit/>
          </a:bodyPr>
          <a:lstStyle/>
          <a:p>
            <a:pPr algn="ctr"/>
            <a:r>
              <a:rPr lang="fi-FI" sz="12000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DF4CE5-DED8-E340-B895-77AD11327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Opinnäytetyö luettavissa kokonaisuudessaan</a:t>
            </a:r>
          </a:p>
          <a:p>
            <a:pPr lvl="1"/>
            <a:r>
              <a:rPr lang="fi-FI" sz="2200" dirty="0">
                <a:hlinkClick r:id="rId2"/>
              </a:rPr>
              <a:t>https://www.theseus.fi/handle/10024/703385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7901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A5EFBC-975C-FF49-8EED-C623AC30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Tavoite ja tarkoitus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43A994-4A80-4249-99B9-E00EA8E5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Opinnäytetyön tavoitteena oli selvittää, onko veren ja </a:t>
            </a:r>
            <a:r>
              <a:rPr lang="fi-FI" dirty="0" err="1"/>
              <a:t>EDTA:n</a:t>
            </a:r>
            <a:r>
              <a:rPr lang="fi-FI" dirty="0"/>
              <a:t> suhteella vaikutusta täydellisen verenkuvan tutkimustuloksiin ja sen perusteella arvioida ovatko ne käyttökelpoisia laboratoriotutkimuksiin </a:t>
            </a:r>
          </a:p>
          <a:p>
            <a:pPr lvl="1"/>
            <a:r>
              <a:rPr lang="fi-FI" dirty="0"/>
              <a:t>Lisäksi tavoitteena oli potilasturvallisuuden parantaminen lisäämällä tietoa vajaasti täytettyjen putkien tulosten luotettavuudesta</a:t>
            </a:r>
          </a:p>
          <a:p>
            <a:r>
              <a:rPr lang="fi-FI" dirty="0"/>
              <a:t>Opinnäytetyön tarkoituksena oli verrata 25 % ja 50 % täyttöasteen putkista saatuja täydellisen verenkuvan tuloksia 100 % täyttöasteen putkesta saatuihin tuloksiin</a:t>
            </a:r>
          </a:p>
        </p:txBody>
      </p:sp>
    </p:spTree>
    <p:extLst>
      <p:ext uri="{BB962C8B-B14F-4D97-AF65-F5344CB8AC3E}">
        <p14:creationId xmlns:p14="http://schemas.microsoft.com/office/powerpoint/2010/main" val="41344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63F9FF-6848-7E43-B3B3-8D44F347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Tutkimuskysymykset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94E642-DB78-A74E-9CAB-79E83A7C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Miten </a:t>
            </a:r>
            <a:r>
              <a:rPr lang="fi-FI" err="1"/>
              <a:t>EDTA:n</a:t>
            </a:r>
            <a:r>
              <a:rPr lang="fi-FI"/>
              <a:t> ja veren poikkeava suhde 25 % täyttöasteen putkessa vaikuttaa täydellisen verenkuvan tuloksiin verrattuna 100 % täyttöasteen putkesta saatuihin tuloksiin?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Miten </a:t>
            </a:r>
            <a:r>
              <a:rPr lang="fi-FI" err="1"/>
              <a:t>EDTA:n</a:t>
            </a:r>
            <a:r>
              <a:rPr lang="fi-FI"/>
              <a:t> ja veren poikkeava suhde 50 % täyttöasteen putkessa vaikuttaa täydellisen verenkuvan tuloksiin verrattuna 100 % täyttöasteen putkesta saatuihin tuloksiin?</a:t>
            </a:r>
          </a:p>
        </p:txBody>
      </p:sp>
    </p:spTree>
    <p:extLst>
      <p:ext uri="{BB962C8B-B14F-4D97-AF65-F5344CB8AC3E}">
        <p14:creationId xmlns:p14="http://schemas.microsoft.com/office/powerpoint/2010/main" val="336535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39DE45-8AB7-5D48-9A34-A5AC2469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632"/>
          </a:xfrm>
        </p:spPr>
        <p:txBody>
          <a:bodyPr>
            <a:normAutofit/>
          </a:bodyPr>
          <a:lstStyle/>
          <a:p>
            <a:r>
              <a:rPr lang="fi-FI" dirty="0"/>
              <a:t>Aineisto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24DEF-F3C1-8749-8329-9923785A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29"/>
            <a:ext cx="10515600" cy="47833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 dirty="0"/>
              <a:t>Näytteitä kerättiin yhteensä 43 henkilöltä</a:t>
            </a:r>
          </a:p>
          <a:p>
            <a:pPr lvl="1" indent="-383540"/>
            <a:r>
              <a:rPr lang="fi-FI" sz="2400" dirty="0"/>
              <a:t>Potilaista otettiin täyden putken lisäksi 25 % ja 50 % täyttöasteen putket</a:t>
            </a:r>
          </a:p>
          <a:p>
            <a:pPr marL="383540" indent="-383540"/>
            <a:r>
              <a:rPr lang="fi-FI" sz="2400" dirty="0"/>
              <a:t>Opinnäytetyössä käytettiin </a:t>
            </a:r>
            <a:r>
              <a:rPr lang="fi-FI" sz="2400" dirty="0" err="1"/>
              <a:t>BD:n</a:t>
            </a:r>
            <a:r>
              <a:rPr lang="fi-FI" sz="2400" dirty="0"/>
              <a:t> (</a:t>
            </a:r>
            <a:r>
              <a:rPr lang="fi-FI" sz="2400" dirty="0" err="1"/>
              <a:t>Becton</a:t>
            </a:r>
            <a:r>
              <a:rPr lang="fi-FI" sz="2400" dirty="0"/>
              <a:t>, </a:t>
            </a:r>
            <a:r>
              <a:rPr lang="fi-FI" sz="2400" dirty="0" err="1"/>
              <a:t>Dickinson</a:t>
            </a:r>
            <a:r>
              <a:rPr lang="fi-FI" sz="2400" dirty="0"/>
              <a:t> and Company) 3ml </a:t>
            </a:r>
            <a:r>
              <a:rPr lang="fi-FI" sz="2400" dirty="0" err="1"/>
              <a:t>vacutainer</a:t>
            </a:r>
            <a:r>
              <a:rPr lang="fi-FI" sz="2400" dirty="0"/>
              <a:t> EDTA-putkia</a:t>
            </a:r>
          </a:p>
          <a:p>
            <a:pPr marL="383540" indent="-383540"/>
            <a:r>
              <a:rPr lang="fi-FI" sz="2400" dirty="0"/>
              <a:t>Näytteet analysoitiin </a:t>
            </a:r>
            <a:r>
              <a:rPr lang="fi-FI" sz="2400" dirty="0" err="1"/>
              <a:t>Sysmex</a:t>
            </a:r>
            <a:r>
              <a:rPr lang="fi-FI" sz="2400" dirty="0"/>
              <a:t> XN-1000 verenkuva-analysaattorilla</a:t>
            </a:r>
          </a:p>
          <a:p>
            <a:r>
              <a:rPr lang="fi-FI" sz="2400" dirty="0"/>
              <a:t>Tulokset siirrettiin Microsoft Excel-taulukkolaskentaohjelmaan</a:t>
            </a:r>
          </a:p>
          <a:p>
            <a:r>
              <a:rPr lang="fi-FI" sz="2400" dirty="0"/>
              <a:t>Vertailtavista näytepareista laskettiin toimeksiantajan pyynnöstä </a:t>
            </a:r>
            <a:r>
              <a:rPr lang="fi-FI" sz="2400" dirty="0" err="1"/>
              <a:t>bias</a:t>
            </a:r>
            <a:r>
              <a:rPr lang="fi-FI" sz="2400" dirty="0"/>
              <a:t>%</a:t>
            </a:r>
          </a:p>
          <a:p>
            <a:pPr lvl="1"/>
            <a:r>
              <a:rPr lang="fi-FI" sz="2400" dirty="0" err="1"/>
              <a:t>bias</a:t>
            </a:r>
            <a:r>
              <a:rPr lang="fi-FI" sz="2400" dirty="0"/>
              <a:t>% laskettiin yksittäisistä näytepareista ja näyteparien keskiarvoista</a:t>
            </a:r>
          </a:p>
          <a:p>
            <a:r>
              <a:rPr lang="fi-FI" sz="2400" dirty="0"/>
              <a:t>Aineistosta laskettuja </a:t>
            </a:r>
            <a:r>
              <a:rPr lang="fi-FI" sz="2400" dirty="0" err="1"/>
              <a:t>bias</a:t>
            </a:r>
            <a:r>
              <a:rPr lang="fi-FI" sz="2400" dirty="0"/>
              <a:t>% verrattiin toimeksiantajalta saatuihin tulostasovertailurajoihin</a:t>
            </a:r>
          </a:p>
          <a:p>
            <a:pPr marL="383540" indent="-38354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61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E2D21-9027-CD40-A926-96EEE3DB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>
            <a:normAutofit fontScale="90000"/>
          </a:bodyPr>
          <a:lstStyle/>
          <a:p>
            <a:r>
              <a:rPr lang="fi-FI" dirty="0"/>
              <a:t>Leukosyyttitulokset</a:t>
            </a:r>
            <a:br>
              <a:rPr lang="fi-FI" dirty="0"/>
            </a:br>
            <a:r>
              <a:rPr lang="fi-FI" sz="2400" dirty="0"/>
              <a:t>(Leukosyytti = valkosolu)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57E884-8498-7540-AC97-55B7740FE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0958"/>
            <a:ext cx="3672591" cy="460191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83540" indent="-383540"/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vertailusarjoista</a:t>
            </a:r>
          </a:p>
          <a:p>
            <a:pPr marL="913892" lvl="1" indent="-383540"/>
            <a:r>
              <a:rPr lang="fi-FI" dirty="0"/>
              <a:t>25% täyttöaste verrattuna 100% täyttöasteeseen</a:t>
            </a:r>
          </a:p>
          <a:p>
            <a:pPr marL="913892" lvl="1" indent="-383540"/>
            <a:r>
              <a:rPr lang="fi-FI" dirty="0"/>
              <a:t>50% täyttöaste verrattuna 100% täyttöasteeseen</a:t>
            </a:r>
          </a:p>
          <a:p>
            <a:pPr marL="383540" indent="-383540"/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10%) sisällä</a:t>
            </a:r>
          </a:p>
          <a:p>
            <a:pPr marL="383540" indent="-383540"/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 </a:t>
            </a:r>
          </a:p>
          <a:p>
            <a:pPr lvl="1" indent="-383540"/>
            <a:r>
              <a:rPr lang="fi-FI" dirty="0"/>
              <a:t>50% = -0,48% </a:t>
            </a:r>
            <a:endParaRPr lang="fi-FI" i="0" dirty="0"/>
          </a:p>
          <a:p>
            <a:pPr lvl="1" indent="-383540"/>
            <a:r>
              <a:rPr lang="fi-FI" dirty="0"/>
              <a:t>25% = -0,46%</a:t>
            </a:r>
          </a:p>
          <a:p>
            <a:pPr marL="383540" indent="-383540"/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D985F6C-EEAB-41BC-BE1A-4713AF79E3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3349883"/>
              </p:ext>
            </p:extLst>
          </p:nvPr>
        </p:nvGraphicFramePr>
        <p:xfrm>
          <a:off x="4513800" y="1890958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01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9140C-F133-7C48-B67F-5ED62AA1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>
            <a:normAutofit/>
          </a:bodyPr>
          <a:lstStyle/>
          <a:p>
            <a:r>
              <a:rPr lang="fi-FI" dirty="0" err="1"/>
              <a:t>Erytrosyyttitulokset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 err="1"/>
              <a:t>Erytrosyytti</a:t>
            </a:r>
            <a:r>
              <a:rPr lang="fi-FI" sz="2400" dirty="0"/>
              <a:t> = punasolu)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910DF-C669-AB40-A32E-92B9DE4F5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3786"/>
            <a:ext cx="3603171" cy="463908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Yksittäisten näyteparien </a:t>
            </a:r>
            <a:r>
              <a:rPr lang="fi-FI" dirty="0" err="1"/>
              <a:t>bias</a:t>
            </a:r>
            <a:r>
              <a:rPr lang="fi-FI" dirty="0"/>
              <a:t>%:t ovat tulostasovertailun rajojen (± 5%) sisällä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-0,31%</a:t>
            </a:r>
          </a:p>
          <a:p>
            <a:pPr lvl="1"/>
            <a:r>
              <a:rPr lang="fi-FI" dirty="0"/>
              <a:t>25% = 0,78%</a:t>
            </a:r>
          </a:p>
          <a:p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EE317107-7606-456E-B58E-9B10423E4848}"/>
              </a:ext>
              <a:ext uri="{147F2762-F138-4A5C-976F-8EAC2B608ADB}">
                <a16:predDERef xmlns:a16="http://schemas.microsoft.com/office/drawing/2014/main" pred="{1D985F6C-EEAB-41BC-BE1A-4713AF79E3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3510726"/>
              </p:ext>
            </p:extLst>
          </p:nvPr>
        </p:nvGraphicFramePr>
        <p:xfrm>
          <a:off x="4513800" y="1853787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65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602B5-0FA6-7145-A1AD-9CC0AFBB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/>
          <a:lstStyle/>
          <a:p>
            <a:r>
              <a:rPr lang="fi-FI"/>
              <a:t>Hemoglobiinitulokset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3270E1-C058-5D45-B6A0-3D7C5DE3F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668713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5%)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0,19%</a:t>
            </a:r>
          </a:p>
          <a:p>
            <a:pPr lvl="1"/>
            <a:r>
              <a:rPr lang="fi-FI" dirty="0"/>
              <a:t>25% = 0,94%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A141481-18A5-4A26-A6E4-71D8D190D688}"/>
              </a:ext>
              <a:ext uri="{147F2762-F138-4A5C-976F-8EAC2B608ADB}">
                <a16:predDERef xmlns:a16="http://schemas.microsoft.com/office/drawing/2014/main" pred="{EE317107-7606-456E-B58E-9B10423E48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4615778"/>
              </p:ext>
            </p:extLst>
          </p:nvPr>
        </p:nvGraphicFramePr>
        <p:xfrm>
          <a:off x="4506913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46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67AE0E-B13F-6346-A365-E2077C12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Hematokriittitulokset</a:t>
            </a:r>
            <a:r>
              <a:rPr lang="fi-FI" dirty="0"/>
              <a:t> </a:t>
            </a:r>
            <a:br>
              <a:rPr lang="fi-FI" dirty="0"/>
            </a:br>
            <a:r>
              <a:rPr lang="fi-FI" sz="2700" dirty="0"/>
              <a:t>(</a:t>
            </a:r>
            <a:r>
              <a:rPr lang="fi-FI" sz="2700" dirty="0" err="1"/>
              <a:t>Hematokriitti</a:t>
            </a:r>
            <a:r>
              <a:rPr lang="fi-FI" sz="2700" dirty="0"/>
              <a:t> = punasolujen tilavuusosuus verinäytteen tilavuudesta)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50F5-8450-7541-A749-43BC9D97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75600" cy="4351338"/>
          </a:xfrm>
        </p:spPr>
        <p:txBody>
          <a:bodyPr>
            <a:normAutofit/>
          </a:bodyPr>
          <a:lstStyle/>
          <a:p>
            <a:r>
              <a:rPr lang="fi-FI" dirty="0"/>
              <a:t>Kuviossa yksittäisten näyteparien </a:t>
            </a:r>
            <a:r>
              <a:rPr lang="fi-FI" dirty="0" err="1"/>
              <a:t>bias</a:t>
            </a:r>
            <a:r>
              <a:rPr lang="fi-FI" dirty="0"/>
              <a:t>%:t molemmista vertailusarjoista</a:t>
            </a:r>
          </a:p>
          <a:p>
            <a:r>
              <a:rPr lang="fi-FI" dirty="0"/>
              <a:t>Yksi näytepari ylittää sallitun rajan (± 5%)</a:t>
            </a:r>
          </a:p>
          <a:p>
            <a:r>
              <a:rPr lang="fi-FI" dirty="0"/>
              <a:t>Näyteparien </a:t>
            </a:r>
            <a:r>
              <a:rPr lang="fi-FI" dirty="0" err="1"/>
              <a:t>bias</a:t>
            </a:r>
            <a:r>
              <a:rPr lang="fi-FI" dirty="0"/>
              <a:t>%:en keskiarvot ovat tulostasovertailun rajojen sisällä molemmissa vertailusarjoissa </a:t>
            </a:r>
          </a:p>
          <a:p>
            <a:pPr lvl="1"/>
            <a:r>
              <a:rPr lang="fi-FI" dirty="0"/>
              <a:t>50% = 0,03%</a:t>
            </a:r>
          </a:p>
          <a:p>
            <a:pPr lvl="1"/>
            <a:r>
              <a:rPr lang="fi-FI" dirty="0"/>
              <a:t>25% = 1,87%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F6AC25D-DDAA-449A-A516-8B2266CD6507}"/>
              </a:ext>
              <a:ext uri="{147F2762-F138-4A5C-976F-8EAC2B608ADB}">
                <a16:predDERef xmlns:a16="http://schemas.microsoft.com/office/drawing/2014/main" pred="{7A141481-18A5-4A26-A6E4-71D8D190D6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3135224"/>
              </p:ext>
            </p:extLst>
          </p:nvPr>
        </p:nvGraphicFramePr>
        <p:xfrm>
          <a:off x="4513800" y="1825625"/>
          <a:ext cx="68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658906"/>
      </p:ext>
    </p:extLst>
  </p:cSld>
  <p:clrMapOvr>
    <a:masterClrMapping/>
  </p:clrMapOvr>
</p:sld>
</file>

<file path=ppt/theme/theme1.xml><?xml version="1.0" encoding="utf-8"?>
<a:theme xmlns:a="http://schemas.openxmlformats.org/drawingml/2006/main" name="Rajattu">
  <a:themeElements>
    <a:clrScheme name="Rajattu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ajattu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ajattu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034BDC39CE6D4DA72D311FD9A60AB2" ma:contentTypeVersion="4" ma:contentTypeDescription="Luo uusi asiakirja." ma:contentTypeScope="" ma:versionID="74ecde7f2238decd21a58d3e496daceb">
  <xsd:schema xmlns:xsd="http://www.w3.org/2001/XMLSchema" xmlns:xs="http://www.w3.org/2001/XMLSchema" xmlns:p="http://schemas.microsoft.com/office/2006/metadata/properties" xmlns:ns2="db18fa9f-d124-4db9-9b3f-c0984b8aed63" targetNamespace="http://schemas.microsoft.com/office/2006/metadata/properties" ma:root="true" ma:fieldsID="3d08a7e270caa7a1e77ebc75283019af" ns2:_="">
    <xsd:import namespace="db18fa9f-d124-4db9-9b3f-c0984b8ae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8fa9f-d124-4db9-9b3f-c0984b8ae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EA024B-D592-460B-81C9-C0196F323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A90C66-99D5-4489-A0AC-75EF9A1CDBB1}">
  <ds:schemaRefs>
    <ds:schemaRef ds:uri="db18fa9f-d124-4db9-9b3f-c0984b8aed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CEDE2A-0DB3-4F49-AEF8-DF6D78BCEB55}">
  <ds:schemaRefs>
    <ds:schemaRef ds:uri="db18fa9f-d124-4db9-9b3f-c0984b8aed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TM10001105[[fn=Rajattu]]</Template>
  <TotalTime>255</TotalTime>
  <Words>1136</Words>
  <Application>Microsoft Macintosh PowerPoint</Application>
  <PresentationFormat>Laajakuva</PresentationFormat>
  <Paragraphs>160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4" baseType="lpstr">
      <vt:lpstr>Franklin Gothic Book</vt:lpstr>
      <vt:lpstr>Rajattu</vt:lpstr>
      <vt:lpstr>EDTA:n ja veren poikkeavan suhteen vaikutus täydellisen verenkuvan tuloksiin</vt:lpstr>
      <vt:lpstr>Johdanto</vt:lpstr>
      <vt:lpstr>Tavoite ja tarkoitus</vt:lpstr>
      <vt:lpstr>Tutkimuskysymykset</vt:lpstr>
      <vt:lpstr>Aineisto</vt:lpstr>
      <vt:lpstr>Leukosyyttitulokset (Leukosyytti = valkosolu)</vt:lpstr>
      <vt:lpstr>Erytrosyyttitulokset (Erytrosyytti = punasolu)</vt:lpstr>
      <vt:lpstr>Hemoglobiinitulokset</vt:lpstr>
      <vt:lpstr>Hematokriittitulokset  (Hematokriitti = punasolujen tilavuusosuus verinäytteen tilavuudesta)</vt:lpstr>
      <vt:lpstr>MCV tulokset (MCV = punasolujen keskitilavuus)</vt:lpstr>
      <vt:lpstr>MCH tulokset (MCH = punasolun hemoglobiinin keskimäärä)</vt:lpstr>
      <vt:lpstr>MCHC tulokset (MCHC = punasolujen keskimääräinen hemoglobiinipitoisuus litrassa punasoluja)</vt:lpstr>
      <vt:lpstr>RDW tulokset (RDW = punasolujen koon vaihtelua kuvaava kokojakauma-arvo)</vt:lpstr>
      <vt:lpstr>Trombosyyttitulokset (Trombosyytti = verihiutale)</vt:lpstr>
      <vt:lpstr>Neutrofiilitulokset</vt:lpstr>
      <vt:lpstr>Eosinofiilitulokset</vt:lpstr>
      <vt:lpstr>Basofiilitulokset</vt:lpstr>
      <vt:lpstr>Monosyyttitulokset</vt:lpstr>
      <vt:lpstr>Lymfosyyttitulokset</vt:lpstr>
      <vt:lpstr>Retikulosyyttitulokset (Retikulosyytti = punasolun varhaismuoto)</vt:lpstr>
      <vt:lpstr>Johtopäätökset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manti.kuitunen@gmail.com</cp:lastModifiedBy>
  <cp:revision>3</cp:revision>
  <dcterms:created xsi:type="dcterms:W3CDTF">2021-11-24T09:38:52Z</dcterms:created>
  <dcterms:modified xsi:type="dcterms:W3CDTF">2022-11-05T12:07:48Z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0x010100E8034BDC39CE6D4DA72D311FD9A60AB2</vt:lpwstr>
  </property>
</Properties>
</file>